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sldIdLst>
    <p:sldId id="256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xanne Knight" userId="d4f38150-2d60-4753-8953-1d1e7ec4c2f6" providerId="ADAL" clId="{D842D687-D5A5-4B0A-A941-6D3012B5590D}"/>
    <pc:docChg chg="modSld">
      <pc:chgData name="Roxanne Knight" userId="d4f38150-2d60-4753-8953-1d1e7ec4c2f6" providerId="ADAL" clId="{D842D687-D5A5-4B0A-A941-6D3012B5590D}" dt="2022-01-27T10:37:15.314" v="26" actId="20577"/>
      <pc:docMkLst>
        <pc:docMk/>
      </pc:docMkLst>
      <pc:sldChg chg="modSp mod">
        <pc:chgData name="Roxanne Knight" userId="d4f38150-2d60-4753-8953-1d1e7ec4c2f6" providerId="ADAL" clId="{D842D687-D5A5-4B0A-A941-6D3012B5590D}" dt="2022-01-27T10:37:15.314" v="26" actId="20577"/>
        <pc:sldMkLst>
          <pc:docMk/>
          <pc:sldMk cId="3989204386" sldId="262"/>
        </pc:sldMkLst>
        <pc:spChg chg="mod">
          <ac:chgData name="Roxanne Knight" userId="d4f38150-2d60-4753-8953-1d1e7ec4c2f6" providerId="ADAL" clId="{D842D687-D5A5-4B0A-A941-6D3012B5590D}" dt="2022-01-27T10:37:15.314" v="26" actId="20577"/>
          <ac:spMkLst>
            <pc:docMk/>
            <pc:sldMk cId="3989204386" sldId="262"/>
            <ac:spMk id="3" creationId="{00000000-0000-0000-0000-000000000000}"/>
          </ac:spMkLst>
        </pc:spChg>
        <pc:spChg chg="mod">
          <ac:chgData name="Roxanne Knight" userId="d4f38150-2d60-4753-8953-1d1e7ec4c2f6" providerId="ADAL" clId="{D842D687-D5A5-4B0A-A941-6D3012B5590D}" dt="2022-01-27T10:35:28.769" v="0" actId="1076"/>
          <ac:spMkLst>
            <pc:docMk/>
            <pc:sldMk cId="3989204386" sldId="262"/>
            <ac:spMk id="12" creationId="{6C254D18-A3EB-4B76-A279-1573E57CAAC1}"/>
          </ac:spMkLst>
        </pc:spChg>
      </pc:sldChg>
    </pc:docChg>
  </pc:docChgLst>
  <pc:docChgLst>
    <pc:chgData name="Fatma Tambolat - Brekelmans" userId="7612f1ee-5365-46a6-a027-9ce35ade592c" providerId="ADAL" clId="{DCC4703F-E12B-417E-A146-61B1B909A25B}"/>
    <pc:docChg chg="undo custSel addSld delSld modSld sldOrd">
      <pc:chgData name="Fatma Tambolat - Brekelmans" userId="7612f1ee-5365-46a6-a027-9ce35ade592c" providerId="ADAL" clId="{DCC4703F-E12B-417E-A146-61B1B909A25B}" dt="2021-09-01T10:06:58.708" v="984"/>
      <pc:docMkLst>
        <pc:docMk/>
      </pc:docMkLst>
      <pc:sldChg chg="modTransition modAnim">
        <pc:chgData name="Fatma Tambolat - Brekelmans" userId="7612f1ee-5365-46a6-a027-9ce35ade592c" providerId="ADAL" clId="{DCC4703F-E12B-417E-A146-61B1B909A25B}" dt="2021-09-01T10:05:50.280" v="974"/>
        <pc:sldMkLst>
          <pc:docMk/>
          <pc:sldMk cId="1533205377" sldId="256"/>
        </pc:sldMkLst>
      </pc:sldChg>
      <pc:sldChg chg="modSp del modAnim">
        <pc:chgData name="Fatma Tambolat - Brekelmans" userId="7612f1ee-5365-46a6-a027-9ce35ade592c" providerId="ADAL" clId="{DCC4703F-E12B-417E-A146-61B1B909A25B}" dt="2021-09-01T09:30:35.493" v="681" actId="2696"/>
        <pc:sldMkLst>
          <pc:docMk/>
          <pc:sldMk cId="3058491323" sldId="257"/>
        </pc:sldMkLst>
        <pc:spChg chg="mod">
          <ac:chgData name="Fatma Tambolat - Brekelmans" userId="7612f1ee-5365-46a6-a027-9ce35ade592c" providerId="ADAL" clId="{DCC4703F-E12B-417E-A146-61B1B909A25B}" dt="2021-09-01T08:46:45.041" v="679" actId="20577"/>
          <ac:spMkLst>
            <pc:docMk/>
            <pc:sldMk cId="3058491323" sldId="257"/>
            <ac:spMk id="3" creationId="{00000000-0000-0000-0000-000000000000}"/>
          </ac:spMkLst>
        </pc:spChg>
      </pc:sldChg>
      <pc:sldChg chg="modTransition modAnim">
        <pc:chgData name="Fatma Tambolat - Brekelmans" userId="7612f1ee-5365-46a6-a027-9ce35ade592c" providerId="ADAL" clId="{DCC4703F-E12B-417E-A146-61B1B909A25B}" dt="2021-09-01T10:05:55.074" v="975"/>
        <pc:sldMkLst>
          <pc:docMk/>
          <pc:sldMk cId="1991511995" sldId="258"/>
        </pc:sldMkLst>
      </pc:sldChg>
      <pc:sldChg chg="modTransition modAnim">
        <pc:chgData name="Fatma Tambolat - Brekelmans" userId="7612f1ee-5365-46a6-a027-9ce35ade592c" providerId="ADAL" clId="{DCC4703F-E12B-417E-A146-61B1B909A25B}" dt="2021-09-01T10:06:02.368" v="976"/>
        <pc:sldMkLst>
          <pc:docMk/>
          <pc:sldMk cId="2066751606" sldId="259"/>
        </pc:sldMkLst>
      </pc:sldChg>
      <pc:sldChg chg="del">
        <pc:chgData name="Fatma Tambolat - Brekelmans" userId="7612f1ee-5365-46a6-a027-9ce35ade592c" providerId="ADAL" clId="{DCC4703F-E12B-417E-A146-61B1B909A25B}" dt="2021-08-25T13:00:19.372" v="1" actId="2696"/>
        <pc:sldMkLst>
          <pc:docMk/>
          <pc:sldMk cId="2907205371" sldId="260"/>
        </pc:sldMkLst>
      </pc:sldChg>
      <pc:sldChg chg="del">
        <pc:chgData name="Fatma Tambolat - Brekelmans" userId="7612f1ee-5365-46a6-a027-9ce35ade592c" providerId="ADAL" clId="{DCC4703F-E12B-417E-A146-61B1B909A25B}" dt="2021-09-01T08:47:04.937" v="680" actId="2696"/>
        <pc:sldMkLst>
          <pc:docMk/>
          <pc:sldMk cId="197553334" sldId="261"/>
        </pc:sldMkLst>
      </pc:sldChg>
      <pc:sldChg chg="addSp delSp modSp mod modTransition modAnim">
        <pc:chgData name="Fatma Tambolat - Brekelmans" userId="7612f1ee-5365-46a6-a027-9ce35ade592c" providerId="ADAL" clId="{DCC4703F-E12B-417E-A146-61B1B909A25B}" dt="2021-09-01T10:05:39.562" v="972"/>
        <pc:sldMkLst>
          <pc:docMk/>
          <pc:sldMk cId="3989204386" sldId="262"/>
        </pc:sldMkLst>
        <pc:spChg chg="mod">
          <ac:chgData name="Fatma Tambolat - Brekelmans" userId="7612f1ee-5365-46a6-a027-9ce35ade592c" providerId="ADAL" clId="{DCC4703F-E12B-417E-A146-61B1B909A25B}" dt="2021-08-26T13:27:58.412" v="389" actId="20577"/>
          <ac:spMkLst>
            <pc:docMk/>
            <pc:sldMk cId="3989204386" sldId="262"/>
            <ac:spMk id="3" creationId="{00000000-0000-0000-0000-000000000000}"/>
          </ac:spMkLst>
        </pc:spChg>
        <pc:spChg chg="add mod">
          <ac:chgData name="Fatma Tambolat - Brekelmans" userId="7612f1ee-5365-46a6-a027-9ce35ade592c" providerId="ADAL" clId="{DCC4703F-E12B-417E-A146-61B1B909A25B}" dt="2021-08-26T13:27:47.022" v="333" actId="1076"/>
          <ac:spMkLst>
            <pc:docMk/>
            <pc:sldMk cId="3989204386" sldId="262"/>
            <ac:spMk id="12" creationId="{6C254D18-A3EB-4B76-A279-1573E57CAAC1}"/>
          </ac:spMkLst>
        </pc:spChg>
        <pc:picChg chg="add mod">
          <ac:chgData name="Fatma Tambolat - Brekelmans" userId="7612f1ee-5365-46a6-a027-9ce35ade592c" providerId="ADAL" clId="{DCC4703F-E12B-417E-A146-61B1B909A25B}" dt="2021-08-26T13:18:10.047" v="109" actId="1076"/>
          <ac:picMkLst>
            <pc:docMk/>
            <pc:sldMk cId="3989204386" sldId="262"/>
            <ac:picMk id="5" creationId="{DA4DCDF7-0D9A-4AB9-BE0E-6FB4DC006F29}"/>
          </ac:picMkLst>
        </pc:picChg>
        <pc:picChg chg="add mod">
          <ac:chgData name="Fatma Tambolat - Brekelmans" userId="7612f1ee-5365-46a6-a027-9ce35ade592c" providerId="ADAL" clId="{DCC4703F-E12B-417E-A146-61B1B909A25B}" dt="2021-08-26T13:25:32.487" v="235" actId="14100"/>
          <ac:picMkLst>
            <pc:docMk/>
            <pc:sldMk cId="3989204386" sldId="262"/>
            <ac:picMk id="7" creationId="{681D956C-24DA-45F0-A03F-50FAE1155F07}"/>
          </ac:picMkLst>
        </pc:picChg>
        <pc:picChg chg="add del mod">
          <ac:chgData name="Fatma Tambolat - Brekelmans" userId="7612f1ee-5365-46a6-a027-9ce35ade592c" providerId="ADAL" clId="{DCC4703F-E12B-417E-A146-61B1B909A25B}" dt="2021-08-26T13:20:33.302" v="207" actId="478"/>
          <ac:picMkLst>
            <pc:docMk/>
            <pc:sldMk cId="3989204386" sldId="262"/>
            <ac:picMk id="9" creationId="{0E20212F-4CE8-4D39-9B0A-7A0600E5690E}"/>
          </ac:picMkLst>
        </pc:picChg>
        <pc:picChg chg="add mod">
          <ac:chgData name="Fatma Tambolat - Brekelmans" userId="7612f1ee-5365-46a6-a027-9ce35ade592c" providerId="ADAL" clId="{DCC4703F-E12B-417E-A146-61B1B909A25B}" dt="2021-08-26T13:25:34.994" v="236" actId="1076"/>
          <ac:picMkLst>
            <pc:docMk/>
            <pc:sldMk cId="3989204386" sldId="262"/>
            <ac:picMk id="11" creationId="{4025FF49-9F70-4A89-BAC1-2CD1D5CFC905}"/>
          </ac:picMkLst>
        </pc:picChg>
      </pc:sldChg>
      <pc:sldChg chg="addSp delSp modSp new mod ord modTransition modAnim">
        <pc:chgData name="Fatma Tambolat - Brekelmans" userId="7612f1ee-5365-46a6-a027-9ce35ade592c" providerId="ADAL" clId="{DCC4703F-E12B-417E-A146-61B1B909A25B}" dt="2021-09-01T10:06:08.696" v="977"/>
        <pc:sldMkLst>
          <pc:docMk/>
          <pc:sldMk cId="2145662625" sldId="263"/>
        </pc:sldMkLst>
        <pc:spChg chg="del">
          <ac:chgData name="Fatma Tambolat - Brekelmans" userId="7612f1ee-5365-46a6-a027-9ce35ade592c" providerId="ADAL" clId="{DCC4703F-E12B-417E-A146-61B1B909A25B}" dt="2021-09-01T08:39:08.506" v="393" actId="931"/>
          <ac:spMkLst>
            <pc:docMk/>
            <pc:sldMk cId="2145662625" sldId="263"/>
            <ac:spMk id="3" creationId="{30F2A01B-A392-4402-8A12-4EC753EC1CCC}"/>
          </ac:spMkLst>
        </pc:spChg>
        <pc:picChg chg="add mod">
          <ac:chgData name="Fatma Tambolat - Brekelmans" userId="7612f1ee-5365-46a6-a027-9ce35ade592c" providerId="ADAL" clId="{DCC4703F-E12B-417E-A146-61B1B909A25B}" dt="2021-09-01T08:39:48.970" v="399" actId="1076"/>
          <ac:picMkLst>
            <pc:docMk/>
            <pc:sldMk cId="2145662625" sldId="263"/>
            <ac:picMk id="5" creationId="{CA6AB48B-515D-4914-A96E-528D6533E1B8}"/>
          </ac:picMkLst>
        </pc:picChg>
      </pc:sldChg>
      <pc:sldChg chg="del">
        <pc:chgData name="Fatma Tambolat - Brekelmans" userId="7612f1ee-5365-46a6-a027-9ce35ade592c" providerId="ADAL" clId="{DCC4703F-E12B-417E-A146-61B1B909A25B}" dt="2021-08-25T12:59:57.291" v="0" actId="2696"/>
        <pc:sldMkLst>
          <pc:docMk/>
          <pc:sldMk cId="3056594867" sldId="263"/>
        </pc:sldMkLst>
      </pc:sldChg>
      <pc:sldChg chg="addSp delSp modSp new mod modTransition modAnim">
        <pc:chgData name="Fatma Tambolat - Brekelmans" userId="7612f1ee-5365-46a6-a027-9ce35ade592c" providerId="ADAL" clId="{DCC4703F-E12B-417E-A146-61B1B909A25B}" dt="2021-09-01T10:06:17.044" v="978"/>
        <pc:sldMkLst>
          <pc:docMk/>
          <pc:sldMk cId="4106108150" sldId="264"/>
        </pc:sldMkLst>
        <pc:spChg chg="del">
          <ac:chgData name="Fatma Tambolat - Brekelmans" userId="7612f1ee-5365-46a6-a027-9ce35ade592c" providerId="ADAL" clId="{DCC4703F-E12B-417E-A146-61B1B909A25B}" dt="2021-09-01T08:40:24.764" v="401" actId="931"/>
          <ac:spMkLst>
            <pc:docMk/>
            <pc:sldMk cId="4106108150" sldId="264"/>
            <ac:spMk id="3" creationId="{12CF1001-49C3-4803-A9CF-1AFCD9B5A7AA}"/>
          </ac:spMkLst>
        </pc:spChg>
        <pc:picChg chg="add mod">
          <ac:chgData name="Fatma Tambolat - Brekelmans" userId="7612f1ee-5365-46a6-a027-9ce35ade592c" providerId="ADAL" clId="{DCC4703F-E12B-417E-A146-61B1B909A25B}" dt="2021-09-01T08:40:55.141" v="406" actId="1076"/>
          <ac:picMkLst>
            <pc:docMk/>
            <pc:sldMk cId="4106108150" sldId="264"/>
            <ac:picMk id="5" creationId="{35498F65-8E18-4E37-AF20-2B8828BB6655}"/>
          </ac:picMkLst>
        </pc:picChg>
      </pc:sldChg>
      <pc:sldChg chg="addSp delSp modSp new mod modTransition modAnim">
        <pc:chgData name="Fatma Tambolat - Brekelmans" userId="7612f1ee-5365-46a6-a027-9ce35ade592c" providerId="ADAL" clId="{DCC4703F-E12B-417E-A146-61B1B909A25B}" dt="2021-09-01T10:06:30.897" v="979"/>
        <pc:sldMkLst>
          <pc:docMk/>
          <pc:sldMk cId="3419823137" sldId="265"/>
        </pc:sldMkLst>
        <pc:spChg chg="del">
          <ac:chgData name="Fatma Tambolat - Brekelmans" userId="7612f1ee-5365-46a6-a027-9ce35ade592c" providerId="ADAL" clId="{DCC4703F-E12B-417E-A146-61B1B909A25B}" dt="2021-09-01T08:41:08.408" v="408" actId="931"/>
          <ac:spMkLst>
            <pc:docMk/>
            <pc:sldMk cId="3419823137" sldId="265"/>
            <ac:spMk id="3" creationId="{FFE42146-FDC3-4D0D-AC74-21801CDE3C0A}"/>
          </ac:spMkLst>
        </pc:spChg>
        <pc:picChg chg="add mod">
          <ac:chgData name="Fatma Tambolat - Brekelmans" userId="7612f1ee-5365-46a6-a027-9ce35ade592c" providerId="ADAL" clId="{DCC4703F-E12B-417E-A146-61B1B909A25B}" dt="2021-09-01T08:41:31.223" v="413" actId="1076"/>
          <ac:picMkLst>
            <pc:docMk/>
            <pc:sldMk cId="3419823137" sldId="265"/>
            <ac:picMk id="5" creationId="{28D8C794-F221-4FC9-8BC5-B4E310209852}"/>
          </ac:picMkLst>
        </pc:picChg>
      </pc:sldChg>
      <pc:sldChg chg="addSp delSp modSp new mod modTransition modAnim">
        <pc:chgData name="Fatma Tambolat - Brekelmans" userId="7612f1ee-5365-46a6-a027-9ce35ade592c" providerId="ADAL" clId="{DCC4703F-E12B-417E-A146-61B1B909A25B}" dt="2021-09-01T10:06:37.036" v="980"/>
        <pc:sldMkLst>
          <pc:docMk/>
          <pc:sldMk cId="954932967" sldId="266"/>
        </pc:sldMkLst>
        <pc:spChg chg="del">
          <ac:chgData name="Fatma Tambolat - Brekelmans" userId="7612f1ee-5365-46a6-a027-9ce35ade592c" providerId="ADAL" clId="{DCC4703F-E12B-417E-A146-61B1B909A25B}" dt="2021-09-01T08:41:48.033" v="415" actId="931"/>
          <ac:spMkLst>
            <pc:docMk/>
            <pc:sldMk cId="954932967" sldId="266"/>
            <ac:spMk id="3" creationId="{8D19EF4E-E3DE-4F5B-9C30-0C05578DD180}"/>
          </ac:spMkLst>
        </pc:spChg>
        <pc:picChg chg="add mod">
          <ac:chgData name="Fatma Tambolat - Brekelmans" userId="7612f1ee-5365-46a6-a027-9ce35ade592c" providerId="ADAL" clId="{DCC4703F-E12B-417E-A146-61B1B909A25B}" dt="2021-09-01T08:42:10.824" v="418" actId="1076"/>
          <ac:picMkLst>
            <pc:docMk/>
            <pc:sldMk cId="954932967" sldId="266"/>
            <ac:picMk id="5" creationId="{772C7C02-7676-40B9-B6B2-422028EA9E98}"/>
          </ac:picMkLst>
        </pc:picChg>
      </pc:sldChg>
      <pc:sldChg chg="addSp delSp modSp new mod modTransition modAnim">
        <pc:chgData name="Fatma Tambolat - Brekelmans" userId="7612f1ee-5365-46a6-a027-9ce35ade592c" providerId="ADAL" clId="{DCC4703F-E12B-417E-A146-61B1B909A25B}" dt="2021-09-01T10:06:41.746" v="981"/>
        <pc:sldMkLst>
          <pc:docMk/>
          <pc:sldMk cId="1606681821" sldId="267"/>
        </pc:sldMkLst>
        <pc:spChg chg="del">
          <ac:chgData name="Fatma Tambolat - Brekelmans" userId="7612f1ee-5365-46a6-a027-9ce35ade592c" providerId="ADAL" clId="{DCC4703F-E12B-417E-A146-61B1B909A25B}" dt="2021-09-01T08:42:29.709" v="420" actId="931"/>
          <ac:spMkLst>
            <pc:docMk/>
            <pc:sldMk cId="1606681821" sldId="267"/>
            <ac:spMk id="3" creationId="{ED3E57EE-C0EC-4CAA-B85D-639FC53ABE7D}"/>
          </ac:spMkLst>
        </pc:spChg>
        <pc:picChg chg="add mod">
          <ac:chgData name="Fatma Tambolat - Brekelmans" userId="7612f1ee-5365-46a6-a027-9ce35ade592c" providerId="ADAL" clId="{DCC4703F-E12B-417E-A146-61B1B909A25B}" dt="2021-09-01T08:42:46.967" v="425" actId="1076"/>
          <ac:picMkLst>
            <pc:docMk/>
            <pc:sldMk cId="1606681821" sldId="267"/>
            <ac:picMk id="5" creationId="{820702D5-E841-43DF-A18F-6D8EC9D082E3}"/>
          </ac:picMkLst>
        </pc:picChg>
      </pc:sldChg>
      <pc:sldChg chg="addSp delSp modSp new mod modTransition modAnim">
        <pc:chgData name="Fatma Tambolat - Brekelmans" userId="7612f1ee-5365-46a6-a027-9ce35ade592c" providerId="ADAL" clId="{DCC4703F-E12B-417E-A146-61B1B909A25B}" dt="2021-09-01T10:06:47.751" v="982"/>
        <pc:sldMkLst>
          <pc:docMk/>
          <pc:sldMk cId="1780573754" sldId="268"/>
        </pc:sldMkLst>
        <pc:spChg chg="del">
          <ac:chgData name="Fatma Tambolat - Brekelmans" userId="7612f1ee-5365-46a6-a027-9ce35ade592c" providerId="ADAL" clId="{DCC4703F-E12B-417E-A146-61B1B909A25B}" dt="2021-09-01T08:42:59.063" v="427" actId="931"/>
          <ac:spMkLst>
            <pc:docMk/>
            <pc:sldMk cId="1780573754" sldId="268"/>
            <ac:spMk id="3" creationId="{9E2B070D-D061-4581-87C2-1DE96F4023C5}"/>
          </ac:spMkLst>
        </pc:spChg>
        <pc:picChg chg="add mod">
          <ac:chgData name="Fatma Tambolat - Brekelmans" userId="7612f1ee-5365-46a6-a027-9ce35ade592c" providerId="ADAL" clId="{DCC4703F-E12B-417E-A146-61B1B909A25B}" dt="2021-09-01T08:44:58.370" v="433" actId="1076"/>
          <ac:picMkLst>
            <pc:docMk/>
            <pc:sldMk cId="1780573754" sldId="268"/>
            <ac:picMk id="5" creationId="{880B2A3C-29F1-4149-9A77-BD8904FC6BED}"/>
          </ac:picMkLst>
        </pc:picChg>
      </pc:sldChg>
      <pc:sldChg chg="addSp delSp modSp new mod modTransition modAnim">
        <pc:chgData name="Fatma Tambolat - Brekelmans" userId="7612f1ee-5365-46a6-a027-9ce35ade592c" providerId="ADAL" clId="{DCC4703F-E12B-417E-A146-61B1B909A25B}" dt="2021-09-01T10:06:54.028" v="983"/>
        <pc:sldMkLst>
          <pc:docMk/>
          <pc:sldMk cId="2923781439" sldId="269"/>
        </pc:sldMkLst>
        <pc:spChg chg="del">
          <ac:chgData name="Fatma Tambolat - Brekelmans" userId="7612f1ee-5365-46a6-a027-9ce35ade592c" providerId="ADAL" clId="{DCC4703F-E12B-417E-A146-61B1B909A25B}" dt="2021-09-01T08:45:18.449" v="435" actId="931"/>
          <ac:spMkLst>
            <pc:docMk/>
            <pc:sldMk cId="2923781439" sldId="269"/>
            <ac:spMk id="3" creationId="{8192D8BD-014F-43A5-9E70-1BBF835379A7}"/>
          </ac:spMkLst>
        </pc:spChg>
        <pc:picChg chg="add mod">
          <ac:chgData name="Fatma Tambolat - Brekelmans" userId="7612f1ee-5365-46a6-a027-9ce35ade592c" providerId="ADAL" clId="{DCC4703F-E12B-417E-A146-61B1B909A25B}" dt="2021-09-01T08:45:34.802" v="441" actId="1076"/>
          <ac:picMkLst>
            <pc:docMk/>
            <pc:sldMk cId="2923781439" sldId="269"/>
            <ac:picMk id="5" creationId="{7F28A03F-857E-458F-B5BE-DA359A6E83FD}"/>
          </ac:picMkLst>
        </pc:picChg>
      </pc:sldChg>
      <pc:sldChg chg="addSp delSp modSp new mod modTransition modAnim">
        <pc:chgData name="Fatma Tambolat - Brekelmans" userId="7612f1ee-5365-46a6-a027-9ce35ade592c" providerId="ADAL" clId="{DCC4703F-E12B-417E-A146-61B1B909A25B}" dt="2021-09-01T10:06:58.708" v="984"/>
        <pc:sldMkLst>
          <pc:docMk/>
          <pc:sldMk cId="2409083343" sldId="270"/>
        </pc:sldMkLst>
        <pc:spChg chg="del">
          <ac:chgData name="Fatma Tambolat - Brekelmans" userId="7612f1ee-5365-46a6-a027-9ce35ade592c" providerId="ADAL" clId="{DCC4703F-E12B-417E-A146-61B1B909A25B}" dt="2021-09-01T08:45:49.908" v="443" actId="931"/>
          <ac:spMkLst>
            <pc:docMk/>
            <pc:sldMk cId="2409083343" sldId="270"/>
            <ac:spMk id="3" creationId="{6D4A284A-C9C1-44B9-9C06-AEF9B0C9AD3F}"/>
          </ac:spMkLst>
        </pc:spChg>
        <pc:picChg chg="add mod">
          <ac:chgData name="Fatma Tambolat - Brekelmans" userId="7612f1ee-5365-46a6-a027-9ce35ade592c" providerId="ADAL" clId="{DCC4703F-E12B-417E-A146-61B1B909A25B}" dt="2021-09-01T08:46:10.957" v="447" actId="1076"/>
          <ac:picMkLst>
            <pc:docMk/>
            <pc:sldMk cId="2409083343" sldId="270"/>
            <ac:picMk id="5" creationId="{0FA23FA4-5B98-40FF-BD32-4304B9E5834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9F88-4DB7-44C7-9DA9-FC1A76EBD56F}" type="datetimeFigureOut">
              <a:rPr lang="nl-NL" smtClean="0"/>
              <a:t>27-1-2022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D8A6-E45B-45B9-AE55-0AE072887D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474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9F88-4DB7-44C7-9DA9-FC1A76EBD56F}" type="datetimeFigureOut">
              <a:rPr lang="nl-NL" smtClean="0"/>
              <a:t>27-1-2022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D8A6-E45B-45B9-AE55-0AE072887D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95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9F88-4DB7-44C7-9DA9-FC1A76EBD56F}" type="datetimeFigureOut">
              <a:rPr lang="nl-NL" smtClean="0"/>
              <a:t>27-1-2022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D8A6-E45B-45B9-AE55-0AE072887D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442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9F88-4DB7-44C7-9DA9-FC1A76EBD56F}" type="datetimeFigureOut">
              <a:rPr lang="nl-NL" smtClean="0"/>
              <a:t>27-1-2022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D8A6-E45B-45B9-AE55-0AE072887DC8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1972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9F88-4DB7-44C7-9DA9-FC1A76EBD56F}" type="datetimeFigureOut">
              <a:rPr lang="nl-NL" smtClean="0"/>
              <a:t>27-1-2022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D8A6-E45B-45B9-AE55-0AE072887D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0043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9F88-4DB7-44C7-9DA9-FC1A76EBD56F}" type="datetimeFigureOut">
              <a:rPr lang="nl-NL" smtClean="0"/>
              <a:t>27-1-2022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D8A6-E45B-45B9-AE55-0AE072887D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9758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9F88-4DB7-44C7-9DA9-FC1A76EBD56F}" type="datetimeFigureOut">
              <a:rPr lang="nl-NL" smtClean="0"/>
              <a:t>27-1-2022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D8A6-E45B-45B9-AE55-0AE072887D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7261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9F88-4DB7-44C7-9DA9-FC1A76EBD56F}" type="datetimeFigureOut">
              <a:rPr lang="nl-NL" smtClean="0"/>
              <a:t>27-1-2022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D8A6-E45B-45B9-AE55-0AE072887D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129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9F88-4DB7-44C7-9DA9-FC1A76EBD56F}" type="datetimeFigureOut">
              <a:rPr lang="nl-NL" smtClean="0"/>
              <a:t>27-1-2022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D8A6-E45B-45B9-AE55-0AE072887D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646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9F88-4DB7-44C7-9DA9-FC1A76EBD56F}" type="datetimeFigureOut">
              <a:rPr lang="nl-NL" smtClean="0"/>
              <a:t>27-1-2022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D8A6-E45B-45B9-AE55-0AE072887D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6514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9F88-4DB7-44C7-9DA9-FC1A76EBD56F}" type="datetimeFigureOut">
              <a:rPr lang="nl-NL" smtClean="0"/>
              <a:t>27-1-2022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D8A6-E45B-45B9-AE55-0AE072887D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187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9F88-4DB7-44C7-9DA9-FC1A76EBD56F}" type="datetimeFigureOut">
              <a:rPr lang="nl-NL" smtClean="0"/>
              <a:t>27-1-2022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D8A6-E45B-45B9-AE55-0AE072887D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6157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9F88-4DB7-44C7-9DA9-FC1A76EBD56F}" type="datetimeFigureOut">
              <a:rPr lang="nl-NL" smtClean="0"/>
              <a:t>27-1-2022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D8A6-E45B-45B9-AE55-0AE072887D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963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9F88-4DB7-44C7-9DA9-FC1A76EBD56F}" type="datetimeFigureOut">
              <a:rPr lang="nl-NL" smtClean="0"/>
              <a:t>27-1-2022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D8A6-E45B-45B9-AE55-0AE072887D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767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9F88-4DB7-44C7-9DA9-FC1A76EBD56F}" type="datetimeFigureOut">
              <a:rPr lang="nl-NL" smtClean="0"/>
              <a:t>27-1-2022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D8A6-E45B-45B9-AE55-0AE072887D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8105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9F88-4DB7-44C7-9DA9-FC1A76EBD56F}" type="datetimeFigureOut">
              <a:rPr lang="nl-NL" smtClean="0"/>
              <a:t>27-1-2022</a:t>
            </a:fld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D8A6-E45B-45B9-AE55-0AE072887D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320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9F88-4DB7-44C7-9DA9-FC1A76EBD56F}" type="datetimeFigureOut">
              <a:rPr lang="nl-NL" smtClean="0"/>
              <a:t>27-1-2022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D8A6-E45B-45B9-AE55-0AE072887D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0122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r="-5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0E09F88-4DB7-44C7-9DA9-FC1A76EBD56F}" type="datetimeFigureOut">
              <a:rPr lang="nl-NL" smtClean="0"/>
              <a:t>27-1-2022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ED8A6-E45B-45B9-AE55-0AE072887D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58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Gebogen pijl 7"/>
          <p:cNvSpPr/>
          <p:nvPr/>
        </p:nvSpPr>
        <p:spPr>
          <a:xfrm>
            <a:off x="4502988" y="2474235"/>
            <a:ext cx="3295291" cy="1276709"/>
          </a:xfrm>
          <a:prstGeom prst="bentArrow">
            <a:avLst>
              <a:gd name="adj1" fmla="val 25000"/>
              <a:gd name="adj2" fmla="val 32190"/>
              <a:gd name="adj3" fmla="val 25000"/>
              <a:gd name="adj4" fmla="val 4375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973800" y="3453940"/>
            <a:ext cx="499567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Lifegoals</a:t>
            </a:r>
            <a:endParaRPr lang="nl-NL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320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000"/>
    </mc:Choice>
    <mc:Fallback xmlns="">
      <p:transition advTm="1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581EF4-1BE2-4834-8C2F-69A919E6F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880B2A3C-29F1-4149-9A77-BD8904FC6B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580" y="0"/>
            <a:ext cx="4892511" cy="6904538"/>
          </a:xfrm>
        </p:spPr>
      </p:pic>
    </p:spTree>
    <p:extLst>
      <p:ext uri="{BB962C8B-B14F-4D97-AF65-F5344CB8AC3E}">
        <p14:creationId xmlns:p14="http://schemas.microsoft.com/office/powerpoint/2010/main" val="178057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5000">
        <p14:reveal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CF46B7-8328-4166-9031-5CD7FCDA3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7F28A03F-857E-458F-B5BE-DA359A6E83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66" y="0"/>
            <a:ext cx="4888646" cy="6876339"/>
          </a:xfrm>
        </p:spPr>
      </p:pic>
    </p:spTree>
    <p:extLst>
      <p:ext uri="{BB962C8B-B14F-4D97-AF65-F5344CB8AC3E}">
        <p14:creationId xmlns:p14="http://schemas.microsoft.com/office/powerpoint/2010/main" val="292378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5000">
        <p14:reveal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9795BE-1AC5-48A3-B0DA-C55A75235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FA23FA4-5B98-40FF-BD32-4304B9E583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66" y="0"/>
            <a:ext cx="4895957" cy="6894199"/>
          </a:xfrm>
        </p:spPr>
      </p:pic>
    </p:spTree>
    <p:extLst>
      <p:ext uri="{BB962C8B-B14F-4D97-AF65-F5344CB8AC3E}">
        <p14:creationId xmlns:p14="http://schemas.microsoft.com/office/powerpoint/2010/main" val="240908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5000">
        <p14:reveal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Vragen met betrekking tot DUO: studiefinanciering, 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OV-chipkaart, lesgeld etc.</a:t>
            </a:r>
          </a:p>
          <a:p>
            <a:r>
              <a:rPr lang="nl-NL" dirty="0">
                <a:solidFill>
                  <a:schemeClr val="bg1"/>
                </a:solidFill>
              </a:rPr>
              <a:t>Huisvesting</a:t>
            </a:r>
          </a:p>
          <a:p>
            <a:r>
              <a:rPr lang="nl-NL" dirty="0">
                <a:solidFill>
                  <a:schemeClr val="bg1"/>
                </a:solidFill>
              </a:rPr>
              <a:t>Financiën: ordenen van papierwerk, budgetteren,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betalingsregelingen treffen etc. </a:t>
            </a:r>
          </a:p>
          <a:p>
            <a:r>
              <a:rPr lang="nl-NL" dirty="0">
                <a:solidFill>
                  <a:schemeClr val="bg1"/>
                </a:solidFill>
              </a:rPr>
              <a:t>Ondersteunen bij het vinden van een bijbaan</a:t>
            </a:r>
          </a:p>
          <a:p>
            <a:r>
              <a:rPr lang="nl-NL" dirty="0">
                <a:solidFill>
                  <a:schemeClr val="bg1"/>
                </a:solidFill>
              </a:rPr>
              <a:t>Ondersteuning bieden bij je studie: het maken van een planning, het wegwerken van je opgelopen studieachterstand</a:t>
            </a:r>
          </a:p>
          <a:p>
            <a:r>
              <a:rPr lang="nl-NL" dirty="0">
                <a:solidFill>
                  <a:schemeClr val="bg1"/>
                </a:solidFill>
              </a:rPr>
              <a:t>Je mag uiteraard ook altijd even aanschuiven om even je hart te luchten! </a:t>
            </a:r>
          </a:p>
        </p:txBody>
      </p:sp>
      <p:sp>
        <p:nvSpPr>
          <p:cNvPr id="4" name="Rechthoek 3"/>
          <p:cNvSpPr/>
          <p:nvPr/>
        </p:nvSpPr>
        <p:spPr>
          <a:xfrm>
            <a:off x="241539" y="298592"/>
            <a:ext cx="8962845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Waarmee kun je bij ons terecht? </a:t>
            </a:r>
          </a:p>
        </p:txBody>
      </p:sp>
    </p:spTree>
    <p:extLst>
      <p:ext uri="{BB962C8B-B14F-4D97-AF65-F5344CB8AC3E}">
        <p14:creationId xmlns:p14="http://schemas.microsoft.com/office/powerpoint/2010/main" val="199151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0">
        <p14:reveal/>
      </p:transition>
    </mc:Choice>
    <mc:Fallback xmlns="">
      <p:transition spd="slow" advTm="3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Wij willen het onderwerp huiselijk geweld graag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bespreekbaar maken!</a:t>
            </a:r>
          </a:p>
          <a:p>
            <a:r>
              <a:rPr lang="nl-NL" dirty="0">
                <a:solidFill>
                  <a:schemeClr val="bg1"/>
                </a:solidFill>
              </a:rPr>
              <a:t>Dus is er bij jou thuis ‘’geen zonnetje in huis’’? 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Ga met ons hierover in gesprek.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098603" y="327652"/>
            <a:ext cx="7225055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Geen zonnetje in huis?</a:t>
            </a:r>
          </a:p>
        </p:txBody>
      </p:sp>
    </p:spTree>
    <p:extLst>
      <p:ext uri="{BB962C8B-B14F-4D97-AF65-F5344CB8AC3E}">
        <p14:creationId xmlns:p14="http://schemas.microsoft.com/office/powerpoint/2010/main" val="206675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               </a:t>
            </a:r>
            <a:r>
              <a:rPr lang="nl-NL" sz="2800" dirty="0">
                <a:solidFill>
                  <a:schemeClr val="bg1"/>
                </a:solidFill>
              </a:rPr>
              <a:t>@lifegoals.albeda</a:t>
            </a: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                      OF                    </a:t>
            </a:r>
            <a:r>
              <a:rPr lang="nl-NL" sz="2400" dirty="0">
                <a:solidFill>
                  <a:schemeClr val="bg1"/>
                </a:solidFill>
              </a:rPr>
              <a:t>naar:</a:t>
            </a:r>
            <a:br>
              <a:rPr lang="nl-NL" dirty="0">
                <a:solidFill>
                  <a:schemeClr val="bg1"/>
                </a:solidFill>
              </a:rPr>
            </a:b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                           Roxanne</a:t>
            </a:r>
          </a:p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				06 14423856</a:t>
            </a:r>
          </a:p>
        </p:txBody>
      </p:sp>
      <p:sp>
        <p:nvSpPr>
          <p:cNvPr id="4" name="Rechthoek 3"/>
          <p:cNvSpPr/>
          <p:nvPr/>
        </p:nvSpPr>
        <p:spPr>
          <a:xfrm>
            <a:off x="1103312" y="534686"/>
            <a:ext cx="7404591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Contactmogelijkheden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A4DCDF7-0D9A-4AB9-BE0E-6FB4DC006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5333" y1="92444" x2="5333" y2="92444"/>
                        <a14:backgroundMark x1="1778" y1="92889" x2="17778" y2="9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788" y="1603334"/>
            <a:ext cx="1351689" cy="135168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81D956C-24DA-45F0-A03F-50FAE1155F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2667" y1="96000" x2="889" y2="9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688" y="2793666"/>
            <a:ext cx="1430789" cy="143078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025FF49-9F70-4A89-BAC1-2CD1D5CFC9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9" b="97778" l="4000" r="98667">
                        <a14:foregroundMark x1="11556" y1="70667" x2="22667" y2="51111"/>
                        <a14:foregroundMark x1="22667" y1="51111" x2="39111" y2="73333"/>
                        <a14:foregroundMark x1="39111" y1="73333" x2="45333" y2="51556"/>
                        <a14:foregroundMark x1="45333" y1="51556" x2="62667" y2="26667"/>
                        <a14:foregroundMark x1="62667" y1="26667" x2="67556" y2="49333"/>
                        <a14:foregroundMark x1="67556" y1="49333" x2="92000" y2="42667"/>
                        <a14:foregroundMark x1="92000" y1="42667" x2="92444" y2="48444"/>
                        <a14:foregroundMark x1="24444" y1="889" x2="4000" y2="13778"/>
                        <a14:foregroundMark x1="4000" y1="13778" x2="0" y2="67111"/>
                        <a14:foregroundMark x1="0" y1="67111" x2="6667" y2="91111"/>
                        <a14:foregroundMark x1="6667" y1="91111" x2="53333" y2="99111"/>
                        <a14:foregroundMark x1="53333" y1="99111" x2="76000" y2="99111"/>
                        <a14:foregroundMark x1="90684" y1="90812" x2="96444" y2="87556"/>
                        <a14:foregroundMark x1="76000" y1="99111" x2="89420" y2="91526"/>
                        <a14:foregroundMark x1="96444" y1="87556" x2="97778" y2="36889"/>
                        <a14:foregroundMark x1="97778" y1="36889" x2="96388" y2="27852"/>
                        <a14:foregroundMark x1="37084" y1="1507" x2="23556" y2="1778"/>
                        <a14:foregroundMark x1="55849" y1="1132" x2="55108" y2="1147"/>
                        <a14:foregroundMark x1="12000" y1="20000" x2="20444" y2="43556"/>
                        <a14:foregroundMark x1="20444" y1="43556" x2="11111" y2="20889"/>
                        <a14:foregroundMark x1="11111" y1="20889" x2="20000" y2="43111"/>
                        <a14:foregroundMark x1="20000" y1="43111" x2="29778" y2="20000"/>
                        <a14:foregroundMark x1="29778" y1="20000" x2="34667" y2="45778"/>
                        <a14:foregroundMark x1="34667" y1="45778" x2="32889" y2="54667"/>
                        <a14:foregroundMark x1="8000" y1="11556" x2="2667" y2="34667"/>
                        <a14:foregroundMark x1="2667" y1="34667" x2="4000" y2="57333"/>
                        <a14:foregroundMark x1="4000" y1="57333" x2="8889" y2="61333"/>
                        <a14:foregroundMark x1="7556" y1="71111" x2="26667" y2="86667"/>
                        <a14:foregroundMark x1="26667" y1="86667" x2="72889" y2="93333"/>
                        <a14:foregroundMark x1="27111" y1="27111" x2="16889" y2="23111"/>
                        <a14:foregroundMark x1="49778" y1="64000" x2="72000" y2="68000"/>
                        <a14:foregroundMark x1="72000" y1="68000" x2="76889" y2="74667"/>
                        <a14:foregroundMark x1="77333" y1="65778" x2="98667" y2="64000"/>
                        <a14:foregroundMark x1="90222" y1="75556" x2="92889" y2="79111"/>
                        <a14:foregroundMark x1="15556" y1="95556" x2="44889" y2="97778"/>
                        <a14:foregroundMark x1="44889" y1="97778" x2="68889" y2="92444"/>
                        <a14:foregroundMark x1="68889" y1="92444" x2="68889" y2="92444"/>
                        <a14:foregroundMark x1="33778" y1="1778" x2="83111" y2="3111"/>
                        <a14:foregroundMark x1="83111" y1="3111" x2="96000" y2="14667"/>
                        <a14:foregroundMark x1="82667" y1="3111" x2="82667" y2="3111"/>
                        <a14:backgroundMark x1="97887" y1="13082" x2="98222" y2="13333"/>
                        <a14:backgroundMark x1="83595" y1="2363" x2="83810" y2="2524"/>
                        <a14:backgroundMark x1="98222" y1="13333" x2="99556" y2="27556"/>
                        <a14:backgroundMark x1="96889" y1="90222" x2="97778" y2="9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527" y="3001216"/>
            <a:ext cx="1015687" cy="1015687"/>
          </a:xfrm>
          <a:prstGeom prst="rect">
            <a:avLst/>
          </a:prstGeom>
        </p:spPr>
      </p:pic>
      <p:sp>
        <p:nvSpPr>
          <p:cNvPr id="12" name="Pijl: gekromd links 11">
            <a:extLst>
              <a:ext uri="{FF2B5EF4-FFF2-40B4-BE49-F238E27FC236}">
                <a16:creationId xmlns:a16="http://schemas.microsoft.com/office/drawing/2014/main" id="{6C254D18-A3EB-4B76-A279-1573E57CAAC1}"/>
              </a:ext>
            </a:extLst>
          </p:cNvPr>
          <p:cNvSpPr/>
          <p:nvPr/>
        </p:nvSpPr>
        <p:spPr>
          <a:xfrm>
            <a:off x="5484934" y="3746282"/>
            <a:ext cx="1627464" cy="95634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20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0">
        <p14:reveal/>
      </p:transition>
    </mc:Choice>
    <mc:Fallback xmlns="">
      <p:transition spd="slow" advTm="3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CDF287-A950-4A91-9CC4-13F16D2DE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CA6AB48B-515D-4914-A96E-528D6533E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164" y="0"/>
            <a:ext cx="4876800" cy="6867223"/>
          </a:xfrm>
        </p:spPr>
      </p:pic>
    </p:spTree>
    <p:extLst>
      <p:ext uri="{BB962C8B-B14F-4D97-AF65-F5344CB8AC3E}">
        <p14:creationId xmlns:p14="http://schemas.microsoft.com/office/powerpoint/2010/main" val="214566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5000">
        <p14:reveal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3392D8-5BD6-4E2A-85E0-80F615720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5498F65-8E18-4E37-AF20-2B8828BB66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258" y="0"/>
            <a:ext cx="4854177" cy="6858000"/>
          </a:xfrm>
        </p:spPr>
      </p:pic>
    </p:spTree>
    <p:extLst>
      <p:ext uri="{BB962C8B-B14F-4D97-AF65-F5344CB8AC3E}">
        <p14:creationId xmlns:p14="http://schemas.microsoft.com/office/powerpoint/2010/main" val="410610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5000">
        <p14:reveal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D414A6-814C-41BE-A4E0-DD48FEE64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28D8C794-F221-4FC9-8BC5-B4E3102098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66" y="0"/>
            <a:ext cx="4886036" cy="6880229"/>
          </a:xfrm>
        </p:spPr>
      </p:pic>
    </p:spTree>
    <p:extLst>
      <p:ext uri="{BB962C8B-B14F-4D97-AF65-F5344CB8AC3E}">
        <p14:creationId xmlns:p14="http://schemas.microsoft.com/office/powerpoint/2010/main" val="341982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5000">
        <p14:reveal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F1B889-6103-4BCD-B5FA-673352958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72C7C02-7676-40B9-B6B2-422028EA9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775" y="0"/>
            <a:ext cx="4892512" cy="6889347"/>
          </a:xfrm>
        </p:spPr>
      </p:pic>
    </p:spTree>
    <p:extLst>
      <p:ext uri="{BB962C8B-B14F-4D97-AF65-F5344CB8AC3E}">
        <p14:creationId xmlns:p14="http://schemas.microsoft.com/office/powerpoint/2010/main" val="95493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5000">
        <p14:reveal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0B5233-A9BE-4DE4-B9A8-050082E3D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820702D5-E841-43DF-A18F-6D8EC9D08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66" y="-6179"/>
            <a:ext cx="4873658" cy="6870357"/>
          </a:xfrm>
        </p:spPr>
      </p:pic>
    </p:spTree>
    <p:extLst>
      <p:ext uri="{BB962C8B-B14F-4D97-AF65-F5344CB8AC3E}">
        <p14:creationId xmlns:p14="http://schemas.microsoft.com/office/powerpoint/2010/main" val="160668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5000">
        <p14:reveal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Diepblauw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3471DD3D2D0C4790CCEAF44C42A7D9" ma:contentTypeVersion="10" ma:contentTypeDescription="Een nieuw document maken." ma:contentTypeScope="" ma:versionID="44573850d5d0b6ba9b7ab6d11c7747f8">
  <xsd:schema xmlns:xsd="http://www.w3.org/2001/XMLSchema" xmlns:xs="http://www.w3.org/2001/XMLSchema" xmlns:p="http://schemas.microsoft.com/office/2006/metadata/properties" xmlns:ns3="3e1dc524-e2e7-485f-b4bb-b814331a8463" xmlns:ns4="eaae4a45-15d2-4aa4-8367-8ad672a0e3e4" targetNamespace="http://schemas.microsoft.com/office/2006/metadata/properties" ma:root="true" ma:fieldsID="dc36d18bf01f0a12c49f4197d89d1248" ns3:_="" ns4:_="">
    <xsd:import namespace="3e1dc524-e2e7-485f-b4bb-b814331a8463"/>
    <xsd:import namespace="eaae4a45-15d2-4aa4-8367-8ad672a0e3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1dc524-e2e7-485f-b4bb-b814331a8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e4a45-15d2-4aa4-8367-8ad672a0e3e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21A3CA-C088-49C4-950E-EB4B3002A4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85DEEF-5D67-4BDB-A866-E91B39BA1BC1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eaae4a45-15d2-4aa4-8367-8ad672a0e3e4"/>
    <ds:schemaRef ds:uri="http://schemas.microsoft.com/office/2006/metadata/properties"/>
    <ds:schemaRef ds:uri="3e1dc524-e2e7-485f-b4bb-b814331a8463"/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BFDE893-9337-4E23-BBDF-3CEBC5B374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1dc524-e2e7-485f-b4bb-b814331a8463"/>
    <ds:schemaRef ds:uri="eaae4a45-15d2-4aa4-8367-8ad672a0e3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131</Words>
  <Application>Microsoft Office PowerPoint</Application>
  <PresentationFormat>Breedbeeld</PresentationFormat>
  <Paragraphs>17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Albeda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Fatma Tambolat</dc:creator>
  <cp:lastModifiedBy>Roxanne Knight</cp:lastModifiedBy>
  <cp:revision>10</cp:revision>
  <dcterms:created xsi:type="dcterms:W3CDTF">2020-12-17T10:55:06Z</dcterms:created>
  <dcterms:modified xsi:type="dcterms:W3CDTF">2022-01-27T10:37:23Z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0x010100623471DD3D2D0C4790CCEAF44C42A7D9</vt:lpwstr>
  </property>
</Properties>
</file>