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0" r:id="rId2"/>
    <p:sldId id="27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7C355-8F65-4D94-B1FC-915FC60E9F0E}" v="4" dt="2024-07-10T09:36:02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ens, S.H.A. (Susan)" userId="4c637d48-a93c-4c27-9856-1d549e30fdd9" providerId="ADAL" clId="{2BF7C355-8F65-4D94-B1FC-915FC60E9F0E}"/>
    <pc:docChg chg="custSel addSld delSld modSld">
      <pc:chgData name="Hupkens, S.H.A. (Susan)" userId="4c637d48-a93c-4c27-9856-1d549e30fdd9" providerId="ADAL" clId="{2BF7C355-8F65-4D94-B1FC-915FC60E9F0E}" dt="2024-07-10T13:47:24.194" v="75" actId="404"/>
      <pc:docMkLst>
        <pc:docMk/>
      </pc:docMkLst>
      <pc:sldChg chg="modSp mod">
        <pc:chgData name="Hupkens, S.H.A. (Susan)" userId="4c637d48-a93c-4c27-9856-1d549e30fdd9" providerId="ADAL" clId="{2BF7C355-8F65-4D94-B1FC-915FC60E9F0E}" dt="2024-07-10T13:47:24.194" v="75" actId="404"/>
        <pc:sldMkLst>
          <pc:docMk/>
          <pc:sldMk cId="509327343" sldId="277"/>
        </pc:sldMkLst>
        <pc:spChg chg="mod">
          <ac:chgData name="Hupkens, S.H.A. (Susan)" userId="4c637d48-a93c-4c27-9856-1d549e30fdd9" providerId="ADAL" clId="{2BF7C355-8F65-4D94-B1FC-915FC60E9F0E}" dt="2024-07-10T13:47:24.194" v="75" actId="404"/>
          <ac:spMkLst>
            <pc:docMk/>
            <pc:sldMk cId="509327343" sldId="277"/>
            <ac:spMk id="2" creationId="{B4F3DFD9-52BA-76EF-6886-72E3222BA41B}"/>
          </ac:spMkLst>
        </pc:spChg>
        <pc:spChg chg="mod">
          <ac:chgData name="Hupkens, S.H.A. (Susan)" userId="4c637d48-a93c-4c27-9856-1d549e30fdd9" providerId="ADAL" clId="{2BF7C355-8F65-4D94-B1FC-915FC60E9F0E}" dt="2024-07-10T13:47:09.943" v="73" actId="20577"/>
          <ac:spMkLst>
            <pc:docMk/>
            <pc:sldMk cId="509327343" sldId="277"/>
            <ac:spMk id="3" creationId="{8F3EF2F4-76B3-B03C-9798-84D08DDDA70B}"/>
          </ac:spMkLst>
        </pc:spChg>
      </pc:sldChg>
      <pc:sldChg chg="addSp delSp modSp new del mod">
        <pc:chgData name="Hupkens, S.H.A. (Susan)" userId="4c637d48-a93c-4c27-9856-1d549e30fdd9" providerId="ADAL" clId="{2BF7C355-8F65-4D94-B1FC-915FC60E9F0E}" dt="2024-07-10T09:36:39.345" v="41" actId="2696"/>
        <pc:sldMkLst>
          <pc:docMk/>
          <pc:sldMk cId="1088208988" sldId="281"/>
        </pc:sldMkLst>
        <pc:spChg chg="del">
          <ac:chgData name="Hupkens, S.H.A. (Susan)" userId="4c637d48-a93c-4c27-9856-1d549e30fdd9" providerId="ADAL" clId="{2BF7C355-8F65-4D94-B1FC-915FC60E9F0E}" dt="2024-07-10T09:34:35.934" v="1"/>
          <ac:spMkLst>
            <pc:docMk/>
            <pc:sldMk cId="1088208988" sldId="281"/>
            <ac:spMk id="2" creationId="{B537046F-46DE-3A3B-144E-6BB9BE2D4931}"/>
          </ac:spMkLst>
        </pc:spChg>
        <pc:spChg chg="mod">
          <ac:chgData name="Hupkens, S.H.A. (Susan)" userId="4c637d48-a93c-4c27-9856-1d549e30fdd9" providerId="ADAL" clId="{2BF7C355-8F65-4D94-B1FC-915FC60E9F0E}" dt="2024-07-10T09:36:19.510" v="40" actId="20577"/>
          <ac:spMkLst>
            <pc:docMk/>
            <pc:sldMk cId="1088208988" sldId="281"/>
            <ac:spMk id="3" creationId="{713D2417-9733-B09B-4D0B-4C60D820C083}"/>
          </ac:spMkLst>
        </pc:spChg>
        <pc:picChg chg="add mod">
          <ac:chgData name="Hupkens, S.H.A. (Susan)" userId="4c637d48-a93c-4c27-9856-1d549e30fdd9" providerId="ADAL" clId="{2BF7C355-8F65-4D94-B1FC-915FC60E9F0E}" dt="2024-07-10T09:36:02.157" v="4"/>
          <ac:picMkLst>
            <pc:docMk/>
            <pc:sldMk cId="1088208988" sldId="281"/>
            <ac:picMk id="4" creationId="{225A4A54-E371-2E4C-0AF8-9F79C70756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E366-CDE0-4DA8-8A88-CE62DE5ED191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D5FA-2A73-428C-8B14-1498685331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1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Uitwisselen.</a:t>
            </a:r>
            <a:r>
              <a:rPr lang="nl-NL" baseline="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32B1-23D3-4600-A23E-211C9D72840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68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122124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6319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892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179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490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023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2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190018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650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246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79E7A77-4D82-3164-C319-C8EFFE810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229" y="1281112"/>
            <a:ext cx="9557629" cy="537616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18AF5BD-1A42-69F7-D0EB-00E4943E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11" y="564573"/>
            <a:ext cx="10515600" cy="716539"/>
          </a:xfrm>
        </p:spPr>
        <p:txBody>
          <a:bodyPr/>
          <a:lstStyle/>
          <a:p>
            <a:r>
              <a:rPr lang="nl-NL" dirty="0"/>
              <a:t>Organisaties in kleuren</a:t>
            </a:r>
          </a:p>
        </p:txBody>
      </p:sp>
    </p:spTree>
    <p:extLst>
      <p:ext uri="{BB962C8B-B14F-4D97-AF65-F5344CB8AC3E}">
        <p14:creationId xmlns:p14="http://schemas.microsoft.com/office/powerpoint/2010/main" val="226266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3DFD9-52BA-76EF-6886-72E3222B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 wat voor soort organisatie zit jij? </a:t>
            </a:r>
            <a:br>
              <a:rPr lang="nl-NL" dirty="0"/>
            </a:br>
            <a:r>
              <a:rPr lang="nl-NL" sz="2700" b="1" dirty="0"/>
              <a:t>Hoe komen veranderingen in jouw organisatie ‘goed’ tot stand?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EF2F4-76B3-B03C-9798-84D08DDD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Heb je daar een beeld bij?</a:t>
            </a:r>
          </a:p>
          <a:p>
            <a:r>
              <a:rPr lang="nl-NL" dirty="0"/>
              <a:t>Wissel uit met je buurmens (5 min)</a:t>
            </a:r>
          </a:p>
          <a:p>
            <a:endParaRPr lang="nl-NL" dirty="0"/>
          </a:p>
          <a:p>
            <a:r>
              <a:rPr lang="nl-NL" dirty="0"/>
              <a:t>Terugkoppeling:</a:t>
            </a:r>
          </a:p>
          <a:p>
            <a:r>
              <a:rPr lang="nl-NL" i="1" dirty="0"/>
              <a:t>‘Veranderingen in mijn … (kleur) organisatie vinden het beste plaats door ……’</a:t>
            </a: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50932734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Breedbeeld</PresentationFormat>
  <Paragraphs>9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Poppins</vt:lpstr>
      <vt:lpstr>1_Kantoorthema</vt:lpstr>
      <vt:lpstr>Organisaties in kleuren</vt:lpstr>
      <vt:lpstr>In wat voor soort organisatie zit jij?  Hoe komen veranderingen in jouw organisatie ‘goed’ tot stand?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Organisaties in kleuren</dc:title>
  <dc:creator>Hupkens, S.H.A. (Susan)</dc:creator>
  <cp:lastModifiedBy>Hupkens, S.H.A. (Susan)</cp:lastModifiedBy>
  <cp:revision>1</cp:revision>
  <dcterms:created xsi:type="dcterms:W3CDTF">2024-07-10T08:43:20Z</dcterms:created>
  <dcterms:modified xsi:type="dcterms:W3CDTF">2024-07-10T13:47:30Z</dcterms:modified>
</cp:coreProperties>
</file>