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"/>
  </p:notesMasterIdLst>
  <p:sldIdLst>
    <p:sldId id="278" r:id="rId2"/>
    <p:sldId id="279" r:id="rId3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0" autoAdjust="0"/>
    <p:restoredTop sz="94660"/>
  </p:normalViewPr>
  <p:slideViewPr>
    <p:cSldViewPr snapToGrid="0">
      <p:cViewPr varScale="1">
        <p:scale>
          <a:sx n="93" d="100"/>
          <a:sy n="93" d="100"/>
        </p:scale>
        <p:origin x="92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Relationship Id="rId9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upkens, S.H.A. (Susan)" userId="4c637d48-a93c-4c27-9856-1d549e30fdd9" providerId="ADAL" clId="{A3F25DF3-5EE4-4653-9E6C-1776FA5EAE12}"/>
    <pc:docChg chg="custSel modSld">
      <pc:chgData name="Hupkens, S.H.A. (Susan)" userId="4c637d48-a93c-4c27-9856-1d549e30fdd9" providerId="ADAL" clId="{A3F25DF3-5EE4-4653-9E6C-1776FA5EAE12}" dt="2024-07-10T17:34:04.748" v="43" actId="20577"/>
      <pc:docMkLst>
        <pc:docMk/>
      </pc:docMkLst>
      <pc:sldChg chg="modSp mod">
        <pc:chgData name="Hupkens, S.H.A. (Susan)" userId="4c637d48-a93c-4c27-9856-1d549e30fdd9" providerId="ADAL" clId="{A3F25DF3-5EE4-4653-9E6C-1776FA5EAE12}" dt="2024-07-10T17:34:04.748" v="43" actId="20577"/>
        <pc:sldMkLst>
          <pc:docMk/>
          <pc:sldMk cId="4201880827" sldId="278"/>
        </pc:sldMkLst>
        <pc:spChg chg="mod">
          <ac:chgData name="Hupkens, S.H.A. (Susan)" userId="4c637d48-a93c-4c27-9856-1d549e30fdd9" providerId="ADAL" clId="{A3F25DF3-5EE4-4653-9E6C-1776FA5EAE12}" dt="2024-07-10T17:34:04.748" v="43" actId="20577"/>
          <ac:spMkLst>
            <pc:docMk/>
            <pc:sldMk cId="4201880827" sldId="278"/>
            <ac:spMk id="2" creationId="{3D15C33E-783F-65E3-1CBA-08B449ACF164}"/>
          </ac:spMkLst>
        </pc:spChg>
        <pc:spChg chg="mod">
          <ac:chgData name="Hupkens, S.H.A. (Susan)" userId="4c637d48-a93c-4c27-9856-1d549e30fdd9" providerId="ADAL" clId="{A3F25DF3-5EE4-4653-9E6C-1776FA5EAE12}" dt="2024-07-10T17:32:06.494" v="2" actId="27636"/>
          <ac:spMkLst>
            <pc:docMk/>
            <pc:sldMk cId="4201880827" sldId="278"/>
            <ac:spMk id="3" creationId="{7F004C96-6EA9-5D7E-990E-CA03C7950884}"/>
          </ac:spMkLst>
        </pc:spChg>
      </pc:sldChg>
      <pc:sldChg chg="modSp mod">
        <pc:chgData name="Hupkens, S.H.A. (Susan)" userId="4c637d48-a93c-4c27-9856-1d549e30fdd9" providerId="ADAL" clId="{A3F25DF3-5EE4-4653-9E6C-1776FA5EAE12}" dt="2024-07-10T17:32:34.911" v="29" actId="207"/>
        <pc:sldMkLst>
          <pc:docMk/>
          <pc:sldMk cId="1141152725" sldId="279"/>
        </pc:sldMkLst>
        <pc:spChg chg="mod">
          <ac:chgData name="Hupkens, S.H.A. (Susan)" userId="4c637d48-a93c-4c27-9856-1d549e30fdd9" providerId="ADAL" clId="{A3F25DF3-5EE4-4653-9E6C-1776FA5EAE12}" dt="2024-07-10T17:32:34.911" v="29" actId="207"/>
          <ac:spMkLst>
            <pc:docMk/>
            <pc:sldMk cId="1141152725" sldId="279"/>
            <ac:spMk id="2" creationId="{2847F79A-3119-B26E-DB9B-6DA3D029D8AB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482924-C796-424B-A293-DE48CE6313AD}" type="datetimeFigureOut">
              <a:rPr lang="nl-NL" smtClean="0"/>
              <a:t>10-7-2024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510B5B-F674-4B58-B383-05B07A7B069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54533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Op A4tje (samen met volgende dia = tweezijdig kleur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6F32B1-23D3-4600-A23E-211C9D728405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22571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Deze dia printen en meegeven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6F32B1-23D3-4600-A23E-211C9D728405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2609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8D0D6623-E353-C54A-97C0-2F113787472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-38896"/>
            <a:ext cx="12192000" cy="6896896"/>
          </a:xfrm>
          <a:prstGeom prst="rect">
            <a:avLst/>
          </a:prstGeom>
        </p:spPr>
      </p:pic>
      <p:sp>
        <p:nvSpPr>
          <p:cNvPr id="11" name="Rechthoek 10">
            <a:extLst>
              <a:ext uri="{FF2B5EF4-FFF2-40B4-BE49-F238E27FC236}">
                <a16:creationId xmlns:a16="http://schemas.microsoft.com/office/drawing/2014/main" id="{ED3F2E7B-520B-5B40-A4DF-C8DB73F1AA45}"/>
              </a:ext>
            </a:extLst>
          </p:cNvPr>
          <p:cNvSpPr/>
          <p:nvPr userDrawn="1"/>
        </p:nvSpPr>
        <p:spPr>
          <a:xfrm>
            <a:off x="0" y="5481051"/>
            <a:ext cx="12192000" cy="1415845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30000"/>
                </a:schemeClr>
              </a:gs>
              <a:gs pos="10000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18300D73-5ADD-3647-89FB-03865C1A6E43}"/>
              </a:ext>
            </a:extLst>
          </p:cNvPr>
          <p:cNvSpPr/>
          <p:nvPr userDrawn="1"/>
        </p:nvSpPr>
        <p:spPr bwMode="auto">
          <a:xfrm>
            <a:off x="518322" y="555008"/>
            <a:ext cx="4122349" cy="3896960"/>
          </a:xfrm>
          <a:prstGeom prst="rect">
            <a:avLst/>
          </a:prstGeom>
          <a:solidFill>
            <a:srgbClr val="D4104B">
              <a:alpha val="9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84" charset="0"/>
              <a:ea typeface="ヒラギノ角ゴ Pro W3" pitchFamily="84" charset="-128"/>
              <a:cs typeface="ヒラギノ角ゴ Pro W3" pitchFamily="84" charset="-128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61CD394-26CE-1147-8D0B-800AD01DE5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0468" y="1605750"/>
            <a:ext cx="3618058" cy="1200768"/>
          </a:xfrm>
        </p:spPr>
        <p:txBody>
          <a:bodyPr anchor="t">
            <a:normAutofit/>
          </a:bodyPr>
          <a:lstStyle>
            <a:lvl1pPr algn="l"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059F9C61-913A-404B-916B-8E866A5348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0468" y="3138434"/>
            <a:ext cx="3618058" cy="1200768"/>
          </a:xfrm>
        </p:spPr>
        <p:txBody>
          <a:bodyPr anchor="t"/>
          <a:lstStyle>
            <a:lvl1pPr marL="0" indent="0" algn="l">
              <a:lnSpc>
                <a:spcPct val="100000"/>
              </a:lnSpc>
              <a:buNone/>
              <a:defRPr sz="2400">
                <a:solidFill>
                  <a:srgbClr val="E9E1C9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DCBC831-70D9-A440-95C2-2854AE39C20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70468" y="6243754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fld id="{1DD3A0E5-1976-E34F-AB3F-F361AB8819F9}" type="datetimeFigureOut">
              <a:rPr lang="nl-NL" smtClean="0"/>
              <a:pPr/>
              <a:t>10-7-2024</a:t>
            </a:fld>
            <a:endParaRPr lang="nl-NL" dirty="0"/>
          </a:p>
        </p:txBody>
      </p:sp>
      <p:pic>
        <p:nvPicPr>
          <p:cNvPr id="16" name="Afbeelding 15">
            <a:extLst>
              <a:ext uri="{FF2B5EF4-FFF2-40B4-BE49-F238E27FC236}">
                <a16:creationId xmlns:a16="http://schemas.microsoft.com/office/drawing/2014/main" id="{B10EB3F6-3A41-A947-92A9-D555A744CA6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1146" y="6241225"/>
            <a:ext cx="3240153" cy="333545"/>
          </a:xfrm>
          <a:prstGeom prst="rect">
            <a:avLst/>
          </a:prstGeom>
        </p:spPr>
      </p:pic>
      <p:sp>
        <p:nvSpPr>
          <p:cNvPr id="9" name="Titel 1">
            <a:extLst>
              <a:ext uri="{FF2B5EF4-FFF2-40B4-BE49-F238E27FC236}">
                <a16:creationId xmlns:a16="http://schemas.microsoft.com/office/drawing/2014/main" id="{9D9E1DD1-6A0A-2241-BFFF-0F3929067D0C}"/>
              </a:ext>
            </a:extLst>
          </p:cNvPr>
          <p:cNvSpPr txBox="1">
            <a:spLocks/>
          </p:cNvSpPr>
          <p:nvPr userDrawn="1"/>
        </p:nvSpPr>
        <p:spPr>
          <a:xfrm>
            <a:off x="770468" y="828066"/>
            <a:ext cx="3618058" cy="155536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0" kern="1200">
                <a:solidFill>
                  <a:schemeClr val="bg1"/>
                </a:solidFill>
                <a:latin typeface="Poppins" pitchFamily="2" charset="77"/>
                <a:ea typeface="+mj-ea"/>
                <a:cs typeface="Poppins" pitchFamily="2" charset="77"/>
              </a:defRPr>
            </a:lvl1pPr>
          </a:lstStyle>
          <a:p>
            <a:r>
              <a:rPr lang="nl-NL" sz="1600" dirty="0"/>
              <a:t>Kenniscentrum</a:t>
            </a:r>
          </a:p>
          <a:p>
            <a:r>
              <a:rPr lang="nl-NL" sz="1600" b="1" dirty="0"/>
              <a:t>Zorginnovatie</a:t>
            </a:r>
          </a:p>
        </p:txBody>
      </p:sp>
    </p:spTree>
    <p:extLst>
      <p:ext uri="{BB962C8B-B14F-4D97-AF65-F5344CB8AC3E}">
        <p14:creationId xmlns:p14="http://schemas.microsoft.com/office/powerpoint/2010/main" val="40629222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 en object">
    <p:bg>
      <p:bgPr>
        <a:solidFill>
          <a:srgbClr val="0B48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>
            <a:extLst>
              <a:ext uri="{FF2B5EF4-FFF2-40B4-BE49-F238E27FC236}">
                <a16:creationId xmlns:a16="http://schemas.microsoft.com/office/drawing/2014/main" id="{21F16F20-8C39-3842-80F3-B2E835C04146}"/>
              </a:ext>
            </a:extLst>
          </p:cNvPr>
          <p:cNvSpPr/>
          <p:nvPr userDrawn="1"/>
        </p:nvSpPr>
        <p:spPr bwMode="auto">
          <a:xfrm>
            <a:off x="408007" y="564573"/>
            <a:ext cx="7237031" cy="690486"/>
          </a:xfrm>
          <a:prstGeom prst="rect">
            <a:avLst/>
          </a:prstGeom>
          <a:solidFill>
            <a:srgbClr val="D4104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84" charset="0"/>
              <a:ea typeface="ヒラギノ角ゴ Pro W3" pitchFamily="84" charset="-128"/>
              <a:cs typeface="ヒラギノ角ゴ Pro W3" pitchFamily="84" charset="-128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7C15DAD-D3C5-4B4F-AAE5-A931C101C1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6520" y="1608059"/>
            <a:ext cx="6806838" cy="4439816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pic>
        <p:nvPicPr>
          <p:cNvPr id="5" name="Afbeelding 4" descr="Afbeelding met tekst, illustratie&#10;&#10;Automatisch gegenereerde beschrijving">
            <a:extLst>
              <a:ext uri="{FF2B5EF4-FFF2-40B4-BE49-F238E27FC236}">
                <a16:creationId xmlns:a16="http://schemas.microsoft.com/office/drawing/2014/main" id="{0C08BA98-72D1-3E4E-947D-A24F3B97C6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7754" y="6241225"/>
            <a:ext cx="333545" cy="333545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1A235D95-6F9C-0D48-808D-488ACBC86CC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7988349" y="542340"/>
            <a:ext cx="3672904" cy="5501714"/>
          </a:xfrm>
          <a:prstGeom prst="rect">
            <a:avLst/>
          </a:prstGeom>
        </p:spPr>
      </p:pic>
      <p:sp>
        <p:nvSpPr>
          <p:cNvPr id="16" name="Titel 1">
            <a:extLst>
              <a:ext uri="{FF2B5EF4-FFF2-40B4-BE49-F238E27FC236}">
                <a16:creationId xmlns:a16="http://schemas.microsoft.com/office/drawing/2014/main" id="{DA2753B7-3214-8947-8AD7-9013BA1345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517" y="564573"/>
            <a:ext cx="6828841" cy="716539"/>
          </a:xfrm>
        </p:spPr>
        <p:txBody>
          <a:bodyPr>
            <a:normAutofit/>
          </a:bodyPr>
          <a:lstStyle>
            <a:lvl1pPr>
              <a:defRPr sz="3000">
                <a:solidFill>
                  <a:srgbClr val="E9E1C9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4252238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el en object">
    <p:bg>
      <p:bgPr>
        <a:solidFill>
          <a:srgbClr val="D4104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>
            <a:extLst>
              <a:ext uri="{FF2B5EF4-FFF2-40B4-BE49-F238E27FC236}">
                <a16:creationId xmlns:a16="http://schemas.microsoft.com/office/drawing/2014/main" id="{21F16F20-8C39-3842-80F3-B2E835C04146}"/>
              </a:ext>
            </a:extLst>
          </p:cNvPr>
          <p:cNvSpPr/>
          <p:nvPr userDrawn="1"/>
        </p:nvSpPr>
        <p:spPr bwMode="auto">
          <a:xfrm>
            <a:off x="408007" y="564573"/>
            <a:ext cx="7237031" cy="690486"/>
          </a:xfrm>
          <a:prstGeom prst="rect">
            <a:avLst/>
          </a:prstGeom>
          <a:solidFill>
            <a:srgbClr val="0B485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84" charset="0"/>
              <a:ea typeface="ヒラギノ角ゴ Pro W3" pitchFamily="84" charset="-128"/>
              <a:cs typeface="ヒラギノ角ゴ Pro W3" pitchFamily="84" charset="-128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7C15DAD-D3C5-4B4F-AAE5-A931C101C1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6520" y="1608059"/>
            <a:ext cx="6806838" cy="4439816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pic>
        <p:nvPicPr>
          <p:cNvPr id="5" name="Afbeelding 4" descr="Afbeelding met tekst, illustratie&#10;&#10;Automatisch gegenereerde beschrijving">
            <a:extLst>
              <a:ext uri="{FF2B5EF4-FFF2-40B4-BE49-F238E27FC236}">
                <a16:creationId xmlns:a16="http://schemas.microsoft.com/office/drawing/2014/main" id="{0C08BA98-72D1-3E4E-947D-A24F3B97C6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7754" y="6241225"/>
            <a:ext cx="333545" cy="333545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1A235D95-6F9C-0D48-808D-488ACBC86CC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7988349" y="542340"/>
            <a:ext cx="3672904" cy="5501714"/>
          </a:xfrm>
          <a:prstGeom prst="rect">
            <a:avLst/>
          </a:prstGeom>
        </p:spPr>
      </p:pic>
      <p:sp>
        <p:nvSpPr>
          <p:cNvPr id="16" name="Titel 1">
            <a:extLst>
              <a:ext uri="{FF2B5EF4-FFF2-40B4-BE49-F238E27FC236}">
                <a16:creationId xmlns:a16="http://schemas.microsoft.com/office/drawing/2014/main" id="{DA2753B7-3214-8947-8AD7-9013BA1345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517" y="564573"/>
            <a:ext cx="6828841" cy="716539"/>
          </a:xfrm>
        </p:spPr>
        <p:txBody>
          <a:bodyPr>
            <a:normAutofit/>
          </a:bodyPr>
          <a:lstStyle>
            <a:lvl1pPr>
              <a:defRPr sz="3000">
                <a:solidFill>
                  <a:srgbClr val="E9E1C9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22574097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el en object">
    <p:bg>
      <p:bgPr>
        <a:solidFill>
          <a:srgbClr val="E9E1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>
            <a:extLst>
              <a:ext uri="{FF2B5EF4-FFF2-40B4-BE49-F238E27FC236}">
                <a16:creationId xmlns:a16="http://schemas.microsoft.com/office/drawing/2014/main" id="{21F16F20-8C39-3842-80F3-B2E835C04146}"/>
              </a:ext>
            </a:extLst>
          </p:cNvPr>
          <p:cNvSpPr/>
          <p:nvPr userDrawn="1"/>
        </p:nvSpPr>
        <p:spPr bwMode="auto">
          <a:xfrm>
            <a:off x="408007" y="564573"/>
            <a:ext cx="7237031" cy="690486"/>
          </a:xfrm>
          <a:prstGeom prst="rect">
            <a:avLst/>
          </a:prstGeom>
          <a:solidFill>
            <a:srgbClr val="D4104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84" charset="0"/>
              <a:ea typeface="ヒラギノ角ゴ Pro W3" pitchFamily="84" charset="-128"/>
              <a:cs typeface="ヒラギノ角ゴ Pro W3" pitchFamily="84" charset="-128"/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1A235D95-6F9C-0D48-808D-488ACBC86CC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988349" y="542340"/>
            <a:ext cx="3672904" cy="5501714"/>
          </a:xfrm>
          <a:prstGeom prst="rect">
            <a:avLst/>
          </a:prstGeom>
        </p:spPr>
      </p:pic>
      <p:pic>
        <p:nvPicPr>
          <p:cNvPr id="11" name="Afbeelding 10" descr="Afbeelding met tekst, illustratie&#10;&#10;Automatisch gegenereerde beschrijving">
            <a:extLst>
              <a:ext uri="{FF2B5EF4-FFF2-40B4-BE49-F238E27FC236}">
                <a16:creationId xmlns:a16="http://schemas.microsoft.com/office/drawing/2014/main" id="{4709FFB6-C7EC-334B-92B1-EF85EDDDE89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327708" y="6241224"/>
            <a:ext cx="333546" cy="333546"/>
          </a:xfrm>
          <a:prstGeom prst="rect">
            <a:avLst/>
          </a:prstGeom>
        </p:spPr>
      </p:pic>
      <p:sp>
        <p:nvSpPr>
          <p:cNvPr id="12" name="Tijdelijke aanduiding voor inhoud 2">
            <a:extLst>
              <a:ext uri="{FF2B5EF4-FFF2-40B4-BE49-F238E27FC236}">
                <a16:creationId xmlns:a16="http://schemas.microsoft.com/office/drawing/2014/main" id="{8D8DF495-693D-1642-AA1B-B39E37E1F7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375" y="1608059"/>
            <a:ext cx="6806838" cy="4439816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rgbClr val="0B485F"/>
                </a:solidFill>
              </a:defRPr>
            </a:lvl1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sp>
        <p:nvSpPr>
          <p:cNvPr id="13" name="Titel 1">
            <a:extLst>
              <a:ext uri="{FF2B5EF4-FFF2-40B4-BE49-F238E27FC236}">
                <a16:creationId xmlns:a16="http://schemas.microsoft.com/office/drawing/2014/main" id="{FCEA324D-34DF-3845-8E7B-05FB0B45CA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517" y="564573"/>
            <a:ext cx="7064376" cy="716539"/>
          </a:xfrm>
        </p:spPr>
        <p:txBody>
          <a:bodyPr>
            <a:normAutofit/>
          </a:bodyPr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32439770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8D0D6623-E353-C54A-97C0-2F113787472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" y="-38896"/>
            <a:ext cx="12191999" cy="6896895"/>
          </a:xfrm>
          <a:prstGeom prst="rect">
            <a:avLst/>
          </a:prstGeom>
        </p:spPr>
      </p:pic>
      <p:pic>
        <p:nvPicPr>
          <p:cNvPr id="10" name="Afbeelding 9" descr="Afbeelding met tekst, illustratie&#10;&#10;Automatisch gegenereerde beschrijving">
            <a:extLst>
              <a:ext uri="{FF2B5EF4-FFF2-40B4-BE49-F238E27FC236}">
                <a16:creationId xmlns:a16="http://schemas.microsoft.com/office/drawing/2014/main" id="{646180EB-A1AB-224F-B26A-0A3D0C20CE0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7754" y="6241225"/>
            <a:ext cx="333545" cy="333545"/>
          </a:xfrm>
          <a:prstGeom prst="rect">
            <a:avLst/>
          </a:prstGeom>
        </p:spPr>
      </p:pic>
      <p:sp>
        <p:nvSpPr>
          <p:cNvPr id="11" name="Rechthoek 10">
            <a:extLst>
              <a:ext uri="{FF2B5EF4-FFF2-40B4-BE49-F238E27FC236}">
                <a16:creationId xmlns:a16="http://schemas.microsoft.com/office/drawing/2014/main" id="{A2776CD1-1785-4340-A09C-23280865CB1A}"/>
              </a:ext>
            </a:extLst>
          </p:cNvPr>
          <p:cNvSpPr/>
          <p:nvPr userDrawn="1"/>
        </p:nvSpPr>
        <p:spPr bwMode="auto">
          <a:xfrm>
            <a:off x="547307" y="886265"/>
            <a:ext cx="4744221" cy="1704536"/>
          </a:xfrm>
          <a:prstGeom prst="rect">
            <a:avLst/>
          </a:prstGeom>
          <a:solidFill>
            <a:srgbClr val="E9E1C9">
              <a:alpha val="9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84" charset="0"/>
              <a:ea typeface="ヒラギノ角ゴ Pro W3" pitchFamily="84" charset="-128"/>
              <a:cs typeface="ヒラギノ角ゴ Pro W3" pitchFamily="84" charset="-128"/>
            </a:endParaRPr>
          </a:p>
        </p:txBody>
      </p:sp>
      <p:sp>
        <p:nvSpPr>
          <p:cNvPr id="12" name="Ondertitel 2">
            <a:extLst>
              <a:ext uri="{FF2B5EF4-FFF2-40B4-BE49-F238E27FC236}">
                <a16:creationId xmlns:a16="http://schemas.microsoft.com/office/drawing/2014/main" id="{77A721F4-79CD-644C-B2B2-2CEA10B412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4330" y="1144930"/>
            <a:ext cx="4217375" cy="1206384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2200" i="1">
                <a:solidFill>
                  <a:srgbClr val="D4104C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Klikken om de ondertitelstijl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748844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8D0D6623-E353-C54A-97C0-2F113787472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" y="-38896"/>
            <a:ext cx="12191999" cy="6896895"/>
          </a:xfrm>
          <a:prstGeom prst="rect">
            <a:avLst/>
          </a:prstGeom>
        </p:spPr>
      </p:pic>
      <p:pic>
        <p:nvPicPr>
          <p:cNvPr id="10" name="Afbeelding 9" descr="Afbeelding met tekst, illustratie&#10;&#10;Automatisch gegenereerde beschrijving">
            <a:extLst>
              <a:ext uri="{FF2B5EF4-FFF2-40B4-BE49-F238E27FC236}">
                <a16:creationId xmlns:a16="http://schemas.microsoft.com/office/drawing/2014/main" id="{646180EB-A1AB-224F-B26A-0A3D0C20CE0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7754" y="6241225"/>
            <a:ext cx="333545" cy="333545"/>
          </a:xfrm>
          <a:prstGeom prst="rect">
            <a:avLst/>
          </a:prstGeom>
        </p:spPr>
      </p:pic>
      <p:sp>
        <p:nvSpPr>
          <p:cNvPr id="11" name="Rechthoek 10">
            <a:extLst>
              <a:ext uri="{FF2B5EF4-FFF2-40B4-BE49-F238E27FC236}">
                <a16:creationId xmlns:a16="http://schemas.microsoft.com/office/drawing/2014/main" id="{A2776CD1-1785-4340-A09C-23280865CB1A}"/>
              </a:ext>
            </a:extLst>
          </p:cNvPr>
          <p:cNvSpPr/>
          <p:nvPr userDrawn="1"/>
        </p:nvSpPr>
        <p:spPr bwMode="auto">
          <a:xfrm>
            <a:off x="547307" y="886265"/>
            <a:ext cx="4744221" cy="1704536"/>
          </a:xfrm>
          <a:prstGeom prst="rect">
            <a:avLst/>
          </a:prstGeom>
          <a:solidFill>
            <a:srgbClr val="D4104C">
              <a:alpha val="90000"/>
            </a:srgbClr>
          </a:solidFill>
          <a:ln w="9525" cap="flat" cmpd="sng" algn="ctr">
            <a:solidFill>
              <a:srgbClr val="D4104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84" charset="0"/>
              <a:ea typeface="ヒラギノ角ゴ Pro W3" pitchFamily="84" charset="-128"/>
              <a:cs typeface="ヒラギノ角ゴ Pro W3" pitchFamily="84" charset="-128"/>
            </a:endParaRPr>
          </a:p>
        </p:txBody>
      </p:sp>
      <p:sp>
        <p:nvSpPr>
          <p:cNvPr id="12" name="Ondertitel 2">
            <a:extLst>
              <a:ext uri="{FF2B5EF4-FFF2-40B4-BE49-F238E27FC236}">
                <a16:creationId xmlns:a16="http://schemas.microsoft.com/office/drawing/2014/main" id="{77A721F4-79CD-644C-B2B2-2CEA10B412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4330" y="1144930"/>
            <a:ext cx="4217375" cy="1206384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2200" i="1">
                <a:solidFill>
                  <a:srgbClr val="E9E1C9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Klikken om de ondertitelstijl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42599507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 descr="Afbeelding met tekst, illustratie&#10;&#10;Automatisch gegenereerde beschrijving">
            <a:extLst>
              <a:ext uri="{FF2B5EF4-FFF2-40B4-BE49-F238E27FC236}">
                <a16:creationId xmlns:a16="http://schemas.microsoft.com/office/drawing/2014/main" id="{10E029A4-A6C7-2E46-8408-60022659597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27708" y="6241224"/>
            <a:ext cx="333546" cy="333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3055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el en object">
    <p:bg>
      <p:bgPr>
        <a:solidFill>
          <a:srgbClr val="D410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Afbeelding met tekst, illustratie&#10;&#10;Automatisch gegenereerde beschrijving">
            <a:extLst>
              <a:ext uri="{FF2B5EF4-FFF2-40B4-BE49-F238E27FC236}">
                <a16:creationId xmlns:a16="http://schemas.microsoft.com/office/drawing/2014/main" id="{0C08BA98-72D1-3E4E-947D-A24F3B97C6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7754" y="6241225"/>
            <a:ext cx="333545" cy="333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3961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el en object">
    <p:bg>
      <p:bgPr>
        <a:solidFill>
          <a:srgbClr val="D410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04F3B684-A087-4D4C-BC3B-3E76AF6A0C2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2329" y="2594266"/>
            <a:ext cx="8347339" cy="834734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3FB6403D-8E23-4F4C-BAF3-90DE7137B37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910012" y="4414227"/>
            <a:ext cx="4371975" cy="348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8220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el en object">
    <p:bg>
      <p:bgPr>
        <a:solidFill>
          <a:srgbClr val="D410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3FB6403D-8E23-4F4C-BAF3-90DE7137B3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919952" y="4373792"/>
            <a:ext cx="3882266" cy="309807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AE32AAC3-1706-FB42-B534-2369A44FCCB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51873" y="1828800"/>
            <a:ext cx="5587999" cy="1855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001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dia">
    <p:bg>
      <p:bgPr>
        <a:solidFill>
          <a:srgbClr val="D4104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2CAE3AE3-26AA-6C49-B4D6-854BB1C4052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  <p:sp>
        <p:nvSpPr>
          <p:cNvPr id="9" name="Rechthoek 8">
            <a:extLst>
              <a:ext uri="{FF2B5EF4-FFF2-40B4-BE49-F238E27FC236}">
                <a16:creationId xmlns:a16="http://schemas.microsoft.com/office/drawing/2014/main" id="{CE2D01BE-D936-E649-87DD-AA846961FD80}"/>
              </a:ext>
            </a:extLst>
          </p:cNvPr>
          <p:cNvSpPr/>
          <p:nvPr userDrawn="1"/>
        </p:nvSpPr>
        <p:spPr>
          <a:xfrm>
            <a:off x="6096000" y="5527964"/>
            <a:ext cx="6096000" cy="1330740"/>
          </a:xfrm>
          <a:prstGeom prst="rect">
            <a:avLst/>
          </a:prstGeom>
          <a:gradFill>
            <a:gsLst>
              <a:gs pos="0">
                <a:schemeClr val="tx1">
                  <a:alpha val="0"/>
                </a:schemeClr>
              </a:gs>
              <a:gs pos="100000">
                <a:schemeClr val="tx1">
                  <a:alpha val="39713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61CD394-26CE-1147-8D0B-800AD01DE5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3390" y="1529731"/>
            <a:ext cx="4741560" cy="1911606"/>
          </a:xfrm>
        </p:spPr>
        <p:txBody>
          <a:bodyPr anchor="t">
            <a:normAutofit/>
          </a:bodyPr>
          <a:lstStyle>
            <a:lvl1pPr algn="l">
              <a:defRPr sz="4000" b="0">
                <a:solidFill>
                  <a:srgbClr val="FFFFFF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059F9C61-913A-404B-916B-8E866A5348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3389" y="3581215"/>
            <a:ext cx="4741559" cy="2298219"/>
          </a:xfrm>
        </p:spPr>
        <p:txBody>
          <a:bodyPr anchor="t">
            <a:noAutofit/>
          </a:bodyPr>
          <a:lstStyle>
            <a:lvl1pPr marL="0" indent="0" algn="l">
              <a:lnSpc>
                <a:spcPct val="100000"/>
              </a:lnSpc>
              <a:buNone/>
              <a:defRPr sz="2800">
                <a:solidFill>
                  <a:srgbClr val="E9E1C9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Klikken om de ondertitelstijl van het model te bewerken</a:t>
            </a: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D23D2696-9E2C-CB41-84F5-F0835BC7165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1146" y="6241225"/>
            <a:ext cx="3240153" cy="333545"/>
          </a:xfrm>
          <a:prstGeom prst="rect">
            <a:avLst/>
          </a:prstGeom>
        </p:spPr>
      </p:pic>
      <p:sp>
        <p:nvSpPr>
          <p:cNvPr id="11" name="Tijdelijke aanduiding voor datum 3">
            <a:extLst>
              <a:ext uri="{FF2B5EF4-FFF2-40B4-BE49-F238E27FC236}">
                <a16:creationId xmlns:a16="http://schemas.microsoft.com/office/drawing/2014/main" id="{D0524C25-423E-714E-8A1F-6DF12D7DE5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3389" y="6243754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fld id="{1DD3A0E5-1976-E34F-AB3F-F361AB8819F9}" type="datetimeFigureOut">
              <a:rPr lang="nl-NL" smtClean="0"/>
              <a:pPr/>
              <a:t>10-7-2024</a:t>
            </a:fld>
            <a:endParaRPr lang="nl-NL" dirty="0"/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633A6E07-1493-C044-AE16-1CB8DF9DE712}"/>
              </a:ext>
            </a:extLst>
          </p:cNvPr>
          <p:cNvSpPr txBox="1">
            <a:spLocks/>
          </p:cNvSpPr>
          <p:nvPr userDrawn="1"/>
        </p:nvSpPr>
        <p:spPr>
          <a:xfrm>
            <a:off x="573389" y="569887"/>
            <a:ext cx="3641780" cy="155536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0" kern="1200">
                <a:solidFill>
                  <a:schemeClr val="bg1"/>
                </a:solidFill>
                <a:latin typeface="Poppins" pitchFamily="2" charset="77"/>
                <a:ea typeface="+mj-ea"/>
                <a:cs typeface="Poppins" pitchFamily="2" charset="77"/>
              </a:defRPr>
            </a:lvl1pPr>
          </a:lstStyle>
          <a:p>
            <a:r>
              <a:rPr lang="nl-NL" sz="1800" dirty="0"/>
              <a:t>Kenniscentrum</a:t>
            </a:r>
          </a:p>
          <a:p>
            <a:r>
              <a:rPr lang="nl-NL" sz="1800" b="1" dirty="0"/>
              <a:t>Zorginnovatie</a:t>
            </a:r>
          </a:p>
        </p:txBody>
      </p:sp>
    </p:spTree>
    <p:extLst>
      <p:ext uri="{BB962C8B-B14F-4D97-AF65-F5344CB8AC3E}">
        <p14:creationId xmlns:p14="http://schemas.microsoft.com/office/powerpoint/2010/main" val="36602687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dia">
    <p:bg>
      <p:bgPr>
        <a:solidFill>
          <a:srgbClr val="8C7F6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61CD394-26CE-1147-8D0B-800AD01DE5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6497" y="666703"/>
            <a:ext cx="10651065" cy="785579"/>
          </a:xfrm>
        </p:spPr>
        <p:txBody>
          <a:bodyPr anchor="t">
            <a:normAutofit/>
          </a:bodyPr>
          <a:lstStyle>
            <a:lvl1pPr algn="l"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059F9C61-913A-404B-916B-8E866A5348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497" y="1452282"/>
            <a:ext cx="10651065" cy="785579"/>
          </a:xfrm>
        </p:spPr>
        <p:txBody>
          <a:bodyPr anchor="t">
            <a:noAutofit/>
          </a:bodyPr>
          <a:lstStyle>
            <a:lvl1pPr marL="0" indent="0" algn="l">
              <a:lnSpc>
                <a:spcPct val="100000"/>
              </a:lnSpc>
              <a:buNone/>
              <a:defRPr sz="2800">
                <a:solidFill>
                  <a:srgbClr val="E9E1C9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DCBC831-70D9-A440-95C2-2854AE39C20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70468" y="6243754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fld id="{1DD3A0E5-1976-E34F-AB3F-F361AB8819F9}" type="datetimeFigureOut">
              <a:rPr lang="nl-NL" smtClean="0"/>
              <a:pPr/>
              <a:t>10-7-2024</a:t>
            </a:fld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947ADA1F-AF9B-9042-8EAF-8AA6C2368FD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1146" y="6241225"/>
            <a:ext cx="3240153" cy="333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1593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>
            <a:extLst>
              <a:ext uri="{FF2B5EF4-FFF2-40B4-BE49-F238E27FC236}">
                <a16:creationId xmlns:a16="http://schemas.microsoft.com/office/drawing/2014/main" id="{21F16F20-8C39-3842-80F3-B2E835C04146}"/>
              </a:ext>
            </a:extLst>
          </p:cNvPr>
          <p:cNvSpPr/>
          <p:nvPr userDrawn="1"/>
        </p:nvSpPr>
        <p:spPr bwMode="auto">
          <a:xfrm>
            <a:off x="408007" y="564573"/>
            <a:ext cx="11253246" cy="690486"/>
          </a:xfrm>
          <a:prstGeom prst="rect">
            <a:avLst/>
          </a:prstGeom>
          <a:solidFill>
            <a:srgbClr val="D4104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84" charset="0"/>
              <a:ea typeface="ヒラギノ角ゴ Pro W3" pitchFamily="84" charset="-128"/>
              <a:cs typeface="ヒラギノ角ゴ Pro W3" pitchFamily="84" charset="-128"/>
            </a:endParaRPr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FEAF1C0C-133B-2C43-A1F3-0CFB8D8C9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516" y="564573"/>
            <a:ext cx="10733191" cy="716539"/>
          </a:xfrm>
        </p:spPr>
        <p:txBody>
          <a:bodyPr>
            <a:normAutofit/>
          </a:bodyPr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7C15DAD-D3C5-4B4F-AAE5-A931C101C1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4517" y="1608057"/>
            <a:ext cx="10733190" cy="4421267"/>
          </a:xfr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>
                <a:solidFill>
                  <a:srgbClr val="0B485F"/>
                </a:solidFill>
              </a:defRPr>
            </a:lvl1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pic>
        <p:nvPicPr>
          <p:cNvPr id="11" name="Afbeelding 10" descr="Afbeelding met tekst, illustratie&#10;&#10;Automatisch gegenereerde beschrijving">
            <a:extLst>
              <a:ext uri="{FF2B5EF4-FFF2-40B4-BE49-F238E27FC236}">
                <a16:creationId xmlns:a16="http://schemas.microsoft.com/office/drawing/2014/main" id="{992D94E4-0A78-B84A-BE8A-93AC8142FEE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27708" y="6241224"/>
            <a:ext cx="333546" cy="333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734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>
            <a:extLst>
              <a:ext uri="{FF2B5EF4-FFF2-40B4-BE49-F238E27FC236}">
                <a16:creationId xmlns:a16="http://schemas.microsoft.com/office/drawing/2014/main" id="{1CAE0552-CE68-4C4F-B080-84D579501EE0}"/>
              </a:ext>
            </a:extLst>
          </p:cNvPr>
          <p:cNvSpPr/>
          <p:nvPr userDrawn="1"/>
        </p:nvSpPr>
        <p:spPr bwMode="auto">
          <a:xfrm>
            <a:off x="408007" y="564573"/>
            <a:ext cx="11253246" cy="690486"/>
          </a:xfrm>
          <a:prstGeom prst="rect">
            <a:avLst/>
          </a:prstGeom>
          <a:solidFill>
            <a:srgbClr val="D4104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84" charset="0"/>
              <a:ea typeface="ヒラギノ角ゴ Pro W3" pitchFamily="84" charset="-128"/>
              <a:cs typeface="ヒラギノ角ゴ Pro W3" pitchFamily="84" charset="-128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7C15DAD-D3C5-4B4F-AAE5-A931C101C1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8810" y="1608058"/>
            <a:ext cx="10515600" cy="4487942"/>
          </a:xfrm>
        </p:spPr>
        <p:txBody>
          <a:bodyPr/>
          <a:lstStyle>
            <a:lvl1pPr>
              <a:lnSpc>
                <a:spcPct val="100000"/>
              </a:lnSpc>
              <a:defRPr>
                <a:solidFill>
                  <a:srgbClr val="0B485F"/>
                </a:solidFill>
              </a:defRPr>
            </a:lvl1pPr>
            <a:lvl2pPr>
              <a:lnSpc>
                <a:spcPct val="100000"/>
              </a:lnSpc>
              <a:defRPr>
                <a:solidFill>
                  <a:srgbClr val="0B485F"/>
                </a:solidFill>
              </a:defRPr>
            </a:lvl2pPr>
            <a:lvl3pPr>
              <a:lnSpc>
                <a:spcPct val="100000"/>
              </a:lnSpc>
              <a:defRPr>
                <a:solidFill>
                  <a:srgbClr val="0B485F"/>
                </a:solidFill>
              </a:defRPr>
            </a:lvl3pPr>
            <a:lvl4pPr>
              <a:lnSpc>
                <a:spcPct val="100000"/>
              </a:lnSpc>
              <a:defRPr>
                <a:solidFill>
                  <a:srgbClr val="0B485F"/>
                </a:solidFill>
              </a:defRPr>
            </a:lvl4pPr>
            <a:lvl5pPr>
              <a:lnSpc>
                <a:spcPct val="100000"/>
              </a:lnSpc>
              <a:defRPr>
                <a:solidFill>
                  <a:srgbClr val="0B485F"/>
                </a:solidFill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FEAF1C0C-133B-2C43-A1F3-0CFB8D8C9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517" y="564573"/>
            <a:ext cx="10515600" cy="716539"/>
          </a:xfrm>
        </p:spPr>
        <p:txBody>
          <a:bodyPr>
            <a:normAutofit/>
          </a:bodyPr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pic>
        <p:nvPicPr>
          <p:cNvPr id="7" name="Afbeelding 6" descr="Afbeelding met tekst, illustratie&#10;&#10;Automatisch gegenereerde beschrijving">
            <a:extLst>
              <a:ext uri="{FF2B5EF4-FFF2-40B4-BE49-F238E27FC236}">
                <a16:creationId xmlns:a16="http://schemas.microsoft.com/office/drawing/2014/main" id="{E5B63BE9-F431-8E4D-8883-3D69BFF4F57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27708" y="6241224"/>
            <a:ext cx="333546" cy="333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1921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A24DE071-6775-4343-B306-8BAD13C82AE1}"/>
              </a:ext>
            </a:extLst>
          </p:cNvPr>
          <p:cNvSpPr/>
          <p:nvPr userDrawn="1"/>
        </p:nvSpPr>
        <p:spPr bwMode="auto">
          <a:xfrm>
            <a:off x="408007" y="564573"/>
            <a:ext cx="11253246" cy="690486"/>
          </a:xfrm>
          <a:prstGeom prst="rect">
            <a:avLst/>
          </a:prstGeom>
          <a:solidFill>
            <a:srgbClr val="D4104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84" charset="0"/>
              <a:ea typeface="ヒラギノ角ゴ Pro W3" pitchFamily="84" charset="-128"/>
              <a:cs typeface="ヒラギノ角ゴ Pro W3" pitchFamily="84" charset="-128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A96D5EF-4E9E-BB48-85B0-F041625B17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8810" y="1608058"/>
            <a:ext cx="5181600" cy="4786472"/>
          </a:xfrm>
        </p:spPr>
        <p:txBody>
          <a:bodyPr/>
          <a:lstStyle>
            <a:lvl1pPr>
              <a:lnSpc>
                <a:spcPct val="100000"/>
              </a:lnSpc>
              <a:defRPr>
                <a:solidFill>
                  <a:srgbClr val="0B485F"/>
                </a:solidFill>
              </a:defRPr>
            </a:lvl1pPr>
            <a:lvl2pPr>
              <a:lnSpc>
                <a:spcPct val="100000"/>
              </a:lnSpc>
              <a:defRPr>
                <a:solidFill>
                  <a:srgbClr val="0B485F"/>
                </a:solidFill>
              </a:defRPr>
            </a:lvl2pPr>
            <a:lvl3pPr>
              <a:lnSpc>
                <a:spcPct val="100000"/>
              </a:lnSpc>
              <a:defRPr>
                <a:solidFill>
                  <a:srgbClr val="0B485F"/>
                </a:solidFill>
              </a:defRPr>
            </a:lvl3pPr>
            <a:lvl4pPr>
              <a:lnSpc>
                <a:spcPct val="100000"/>
              </a:lnSpc>
              <a:defRPr>
                <a:solidFill>
                  <a:srgbClr val="0B485F"/>
                </a:solidFill>
              </a:defRPr>
            </a:lvl4pPr>
            <a:lvl5pPr>
              <a:lnSpc>
                <a:spcPct val="100000"/>
              </a:lnSpc>
              <a:defRPr>
                <a:solidFill>
                  <a:srgbClr val="0B485F"/>
                </a:solidFill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76566185-896E-EE4A-82D0-EF31C2E10F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64375" y="1608058"/>
            <a:ext cx="5181600" cy="4786472"/>
          </a:xfrm>
        </p:spPr>
        <p:txBody>
          <a:bodyPr/>
          <a:lstStyle>
            <a:lvl1pPr>
              <a:lnSpc>
                <a:spcPct val="100000"/>
              </a:lnSpc>
              <a:defRPr>
                <a:solidFill>
                  <a:srgbClr val="0B485F"/>
                </a:solidFill>
              </a:defRPr>
            </a:lvl1pPr>
            <a:lvl2pPr>
              <a:lnSpc>
                <a:spcPct val="100000"/>
              </a:lnSpc>
              <a:defRPr>
                <a:solidFill>
                  <a:srgbClr val="0B485F"/>
                </a:solidFill>
              </a:defRPr>
            </a:lvl2pPr>
            <a:lvl3pPr>
              <a:lnSpc>
                <a:spcPct val="100000"/>
              </a:lnSpc>
              <a:defRPr>
                <a:solidFill>
                  <a:srgbClr val="0B485F"/>
                </a:solidFill>
              </a:defRPr>
            </a:lvl3pPr>
            <a:lvl4pPr>
              <a:lnSpc>
                <a:spcPct val="100000"/>
              </a:lnSpc>
              <a:defRPr>
                <a:solidFill>
                  <a:srgbClr val="0B485F"/>
                </a:solidFill>
              </a:defRPr>
            </a:lvl4pPr>
            <a:lvl5pPr>
              <a:lnSpc>
                <a:spcPct val="100000"/>
              </a:lnSpc>
              <a:defRPr>
                <a:solidFill>
                  <a:srgbClr val="0B485F"/>
                </a:solidFill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27F0A91D-BC1E-6742-B7C5-58326DA26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810" y="564573"/>
            <a:ext cx="10515600" cy="716539"/>
          </a:xfrm>
        </p:spPr>
        <p:txBody>
          <a:bodyPr>
            <a:normAutofit/>
          </a:bodyPr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pic>
        <p:nvPicPr>
          <p:cNvPr id="10" name="Afbeelding 9" descr="Afbeelding met tekst, illustratie&#10;&#10;Automatisch gegenereerde beschrijving">
            <a:extLst>
              <a:ext uri="{FF2B5EF4-FFF2-40B4-BE49-F238E27FC236}">
                <a16:creationId xmlns:a16="http://schemas.microsoft.com/office/drawing/2014/main" id="{845C24AA-8C47-F24E-8DE4-1EF3FF90179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27708" y="6241224"/>
            <a:ext cx="333546" cy="333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8503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>
            <a:extLst>
              <a:ext uri="{FF2B5EF4-FFF2-40B4-BE49-F238E27FC236}">
                <a16:creationId xmlns:a16="http://schemas.microsoft.com/office/drawing/2014/main" id="{F2656495-FFB6-5146-B71E-934FB62A5ECD}"/>
              </a:ext>
            </a:extLst>
          </p:cNvPr>
          <p:cNvSpPr/>
          <p:nvPr userDrawn="1"/>
        </p:nvSpPr>
        <p:spPr bwMode="auto">
          <a:xfrm>
            <a:off x="408007" y="564573"/>
            <a:ext cx="11253246" cy="690486"/>
          </a:xfrm>
          <a:prstGeom prst="rect">
            <a:avLst/>
          </a:prstGeom>
          <a:solidFill>
            <a:srgbClr val="D4104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84" charset="0"/>
              <a:ea typeface="ヒラギノ角ゴ Pro W3" pitchFamily="84" charset="-128"/>
              <a:cs typeface="ヒラギノ角ゴ Pro W3" pitchFamily="84" charset="-128"/>
            </a:endParaRP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CE77DD9-B454-484D-8F00-4D7CBD5EF5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1963" y="1612259"/>
            <a:ext cx="5157787" cy="839054"/>
          </a:xfr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400" b="0">
                <a:solidFill>
                  <a:srgbClr val="D410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8B037F17-0FDA-6046-A74E-F75A2A8C33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963" y="2505075"/>
            <a:ext cx="5157787" cy="3684588"/>
          </a:xfrm>
        </p:spPr>
        <p:txBody>
          <a:bodyPr/>
          <a:lstStyle>
            <a:lvl1pPr>
              <a:lnSpc>
                <a:spcPct val="100000"/>
              </a:lnSpc>
              <a:defRPr>
                <a:solidFill>
                  <a:srgbClr val="0B485F"/>
                </a:solidFill>
              </a:defRPr>
            </a:lvl1pPr>
            <a:lvl2pPr>
              <a:lnSpc>
                <a:spcPct val="100000"/>
              </a:lnSpc>
              <a:defRPr>
                <a:solidFill>
                  <a:srgbClr val="0B485F"/>
                </a:solidFill>
              </a:defRPr>
            </a:lvl2pPr>
            <a:lvl3pPr>
              <a:lnSpc>
                <a:spcPct val="100000"/>
              </a:lnSpc>
              <a:defRPr>
                <a:solidFill>
                  <a:srgbClr val="0B485F"/>
                </a:solidFill>
              </a:defRPr>
            </a:lvl3pPr>
            <a:lvl4pPr>
              <a:lnSpc>
                <a:spcPct val="100000"/>
              </a:lnSpc>
              <a:defRPr>
                <a:solidFill>
                  <a:srgbClr val="0B485F"/>
                </a:solidFill>
              </a:defRPr>
            </a:lvl4pPr>
            <a:lvl5pPr>
              <a:lnSpc>
                <a:spcPct val="100000"/>
              </a:lnSpc>
              <a:defRPr>
                <a:solidFill>
                  <a:srgbClr val="0B485F"/>
                </a:solidFill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361BBBF2-F030-A549-B400-B72BB89A75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964375" y="1612259"/>
            <a:ext cx="5183188" cy="839054"/>
          </a:xfr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400" b="0">
                <a:solidFill>
                  <a:srgbClr val="D410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09E1E1C6-5935-F940-A4F3-DE456581DA2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964375" y="2505075"/>
            <a:ext cx="5183188" cy="3684588"/>
          </a:xfrm>
        </p:spPr>
        <p:txBody>
          <a:bodyPr/>
          <a:lstStyle>
            <a:lvl1pPr>
              <a:lnSpc>
                <a:spcPct val="100000"/>
              </a:lnSpc>
              <a:defRPr>
                <a:solidFill>
                  <a:srgbClr val="0B485F"/>
                </a:solidFill>
              </a:defRPr>
            </a:lvl1pPr>
            <a:lvl2pPr>
              <a:lnSpc>
                <a:spcPct val="100000"/>
              </a:lnSpc>
              <a:defRPr>
                <a:solidFill>
                  <a:srgbClr val="0B485F"/>
                </a:solidFill>
              </a:defRPr>
            </a:lvl2pPr>
            <a:lvl3pPr>
              <a:lnSpc>
                <a:spcPct val="100000"/>
              </a:lnSpc>
              <a:defRPr>
                <a:solidFill>
                  <a:srgbClr val="0B485F"/>
                </a:solidFill>
              </a:defRPr>
            </a:lvl3pPr>
            <a:lvl4pPr>
              <a:lnSpc>
                <a:spcPct val="100000"/>
              </a:lnSpc>
              <a:defRPr>
                <a:solidFill>
                  <a:srgbClr val="0B485F"/>
                </a:solidFill>
              </a:defRPr>
            </a:lvl4pPr>
            <a:lvl5pPr>
              <a:lnSpc>
                <a:spcPct val="100000"/>
              </a:lnSpc>
              <a:defRPr>
                <a:solidFill>
                  <a:srgbClr val="0B485F"/>
                </a:solidFill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2EEF915C-EE12-3546-8889-A440B52114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517" y="564573"/>
            <a:ext cx="10515600" cy="716539"/>
          </a:xfrm>
        </p:spPr>
        <p:txBody>
          <a:bodyPr>
            <a:normAutofit/>
          </a:bodyPr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pic>
        <p:nvPicPr>
          <p:cNvPr id="12" name="Afbeelding 11" descr="Afbeelding met tekst, illustratie&#10;&#10;Automatisch gegenereerde beschrijving">
            <a:extLst>
              <a:ext uri="{FF2B5EF4-FFF2-40B4-BE49-F238E27FC236}">
                <a16:creationId xmlns:a16="http://schemas.microsoft.com/office/drawing/2014/main" id="{E38265E3-17EC-B043-905F-75CC43A732E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27708" y="6241224"/>
            <a:ext cx="333546" cy="333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2250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en object">
    <p:bg>
      <p:bgPr>
        <a:solidFill>
          <a:srgbClr val="0B48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>
            <a:extLst>
              <a:ext uri="{FF2B5EF4-FFF2-40B4-BE49-F238E27FC236}">
                <a16:creationId xmlns:a16="http://schemas.microsoft.com/office/drawing/2014/main" id="{21F16F20-8C39-3842-80F3-B2E835C04146}"/>
              </a:ext>
            </a:extLst>
          </p:cNvPr>
          <p:cNvSpPr/>
          <p:nvPr userDrawn="1"/>
        </p:nvSpPr>
        <p:spPr bwMode="auto">
          <a:xfrm>
            <a:off x="408007" y="564573"/>
            <a:ext cx="11253246" cy="690486"/>
          </a:xfrm>
          <a:prstGeom prst="rect">
            <a:avLst/>
          </a:prstGeom>
          <a:solidFill>
            <a:srgbClr val="E9E1C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84" charset="0"/>
              <a:ea typeface="ヒラギノ角ゴ Pro W3" pitchFamily="84" charset="-128"/>
              <a:cs typeface="ヒラギノ角ゴ Pro W3" pitchFamily="84" charset="-128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7C15DAD-D3C5-4B4F-AAE5-A931C101C1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7245" y="1608059"/>
            <a:ext cx="10515600" cy="4439816"/>
          </a:xfr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FEAF1C0C-133B-2C43-A1F3-0CFB8D8C9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952" y="564573"/>
            <a:ext cx="10515600" cy="716539"/>
          </a:xfrm>
        </p:spPr>
        <p:txBody>
          <a:bodyPr>
            <a:normAutofit/>
          </a:bodyPr>
          <a:lstStyle>
            <a:lvl1pPr>
              <a:defRPr sz="3000">
                <a:solidFill>
                  <a:srgbClr val="D4104B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pic>
        <p:nvPicPr>
          <p:cNvPr id="5" name="Afbeelding 4" descr="Afbeelding met tekst, illustratie&#10;&#10;Automatisch gegenereerde beschrijving">
            <a:extLst>
              <a:ext uri="{FF2B5EF4-FFF2-40B4-BE49-F238E27FC236}">
                <a16:creationId xmlns:a16="http://schemas.microsoft.com/office/drawing/2014/main" id="{0C08BA98-72D1-3E4E-947D-A24F3B97C6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7754" y="6241225"/>
            <a:ext cx="333545" cy="333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9830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el en object">
    <p:bg>
      <p:bgPr>
        <a:solidFill>
          <a:srgbClr val="D410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>
            <a:extLst>
              <a:ext uri="{FF2B5EF4-FFF2-40B4-BE49-F238E27FC236}">
                <a16:creationId xmlns:a16="http://schemas.microsoft.com/office/drawing/2014/main" id="{21F16F20-8C39-3842-80F3-B2E835C04146}"/>
              </a:ext>
            </a:extLst>
          </p:cNvPr>
          <p:cNvSpPr/>
          <p:nvPr userDrawn="1"/>
        </p:nvSpPr>
        <p:spPr bwMode="auto">
          <a:xfrm>
            <a:off x="408007" y="564573"/>
            <a:ext cx="11253246" cy="690486"/>
          </a:xfrm>
          <a:prstGeom prst="rect">
            <a:avLst/>
          </a:prstGeom>
          <a:solidFill>
            <a:srgbClr val="0B485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84" charset="0"/>
              <a:ea typeface="ヒラギノ角ゴ Pro W3" pitchFamily="84" charset="-128"/>
              <a:cs typeface="ヒラギノ角ゴ Pro W3" pitchFamily="84" charset="-128"/>
            </a:endParaRPr>
          </a:p>
        </p:txBody>
      </p:sp>
      <p:pic>
        <p:nvPicPr>
          <p:cNvPr id="5" name="Afbeelding 4" descr="Afbeelding met tekst, illustratie&#10;&#10;Automatisch gegenereerde beschrijving">
            <a:extLst>
              <a:ext uri="{FF2B5EF4-FFF2-40B4-BE49-F238E27FC236}">
                <a16:creationId xmlns:a16="http://schemas.microsoft.com/office/drawing/2014/main" id="{0C08BA98-72D1-3E4E-947D-A24F3B97C6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7754" y="6241225"/>
            <a:ext cx="333545" cy="333545"/>
          </a:xfrm>
          <a:prstGeom prst="rect">
            <a:avLst/>
          </a:prstGeom>
        </p:spPr>
      </p:pic>
      <p:sp>
        <p:nvSpPr>
          <p:cNvPr id="14" name="Titel 1">
            <a:extLst>
              <a:ext uri="{FF2B5EF4-FFF2-40B4-BE49-F238E27FC236}">
                <a16:creationId xmlns:a16="http://schemas.microsoft.com/office/drawing/2014/main" id="{D3044886-9C4B-B643-B978-A0A1B66C9AE0}"/>
              </a:ext>
            </a:extLst>
          </p:cNvPr>
          <p:cNvSpPr txBox="1">
            <a:spLocks/>
          </p:cNvSpPr>
          <p:nvPr userDrawn="1"/>
        </p:nvSpPr>
        <p:spPr>
          <a:xfrm>
            <a:off x="566807" y="564573"/>
            <a:ext cx="10515600" cy="7165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>
                <a:solidFill>
                  <a:srgbClr val="D4104B"/>
                </a:solidFill>
                <a:latin typeface="Poppins" pitchFamily="2" charset="77"/>
                <a:ea typeface="+mj-ea"/>
                <a:cs typeface="Poppins" pitchFamily="2" charset="77"/>
              </a:defRPr>
            </a:lvl1pPr>
          </a:lstStyle>
          <a:p>
            <a:r>
              <a:rPr lang="nl-NL" dirty="0">
                <a:solidFill>
                  <a:srgbClr val="E9E1C9"/>
                </a:solidFill>
              </a:rPr>
              <a:t>Klik om stijl te bewerken</a:t>
            </a:r>
          </a:p>
        </p:txBody>
      </p:sp>
      <p:sp>
        <p:nvSpPr>
          <p:cNvPr id="15" name="Tijdelijke aanduiding voor inhoud 2">
            <a:extLst>
              <a:ext uri="{FF2B5EF4-FFF2-40B4-BE49-F238E27FC236}">
                <a16:creationId xmlns:a16="http://schemas.microsoft.com/office/drawing/2014/main" id="{6F92A86C-7F7D-DC47-8C1F-B8FF16C30E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7245" y="1608059"/>
            <a:ext cx="10515600" cy="4439816"/>
          </a:xfr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5484463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E1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D46DE98B-1EF6-9B49-A614-24BD8D5B40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375" y="365125"/>
            <a:ext cx="1096588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B95E89F-39D4-6246-B49F-71F2D0FA29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375" y="1825625"/>
            <a:ext cx="1096588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Klikken om de </a:t>
            </a:r>
            <a:r>
              <a:rPr lang="nl-NL" dirty="0" err="1"/>
              <a:t>tekststjil</a:t>
            </a:r>
            <a:r>
              <a:rPr lang="nl-NL" dirty="0"/>
              <a:t>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249360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kern="1200">
          <a:solidFill>
            <a:srgbClr val="D4104C"/>
          </a:solidFill>
          <a:latin typeface="Poppins" pitchFamily="2" charset="77"/>
          <a:ea typeface="+mj-ea"/>
          <a:cs typeface="Poppins" pitchFamily="2" charset="77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D4104B"/>
        </a:buClr>
        <a:buFont typeface="Arial" panose="020B0604020202020204" pitchFamily="34" charset="0"/>
        <a:buChar char="•"/>
        <a:defRPr sz="2400" kern="1200">
          <a:solidFill>
            <a:srgbClr val="0B485F"/>
          </a:solidFill>
          <a:latin typeface="Poppins" pitchFamily="2" charset="77"/>
          <a:ea typeface="+mn-ea"/>
          <a:cs typeface="Poppins" pitchFamily="2" charset="77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D4104B"/>
        </a:buClr>
        <a:buFont typeface="Arial" panose="020B0604020202020204" pitchFamily="34" charset="0"/>
        <a:buChar char="•"/>
        <a:defRPr sz="2200" kern="1200">
          <a:solidFill>
            <a:srgbClr val="0B485F"/>
          </a:solidFill>
          <a:latin typeface="Poppins" pitchFamily="2" charset="77"/>
          <a:ea typeface="+mn-ea"/>
          <a:cs typeface="Poppins" pitchFamily="2" charset="77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D4104B"/>
        </a:buClr>
        <a:buFont typeface="Arial" panose="020B0604020202020204" pitchFamily="34" charset="0"/>
        <a:buChar char="•"/>
        <a:defRPr sz="2000" kern="1200">
          <a:solidFill>
            <a:srgbClr val="0B485F"/>
          </a:solidFill>
          <a:latin typeface="Poppins" pitchFamily="2" charset="77"/>
          <a:ea typeface="+mn-ea"/>
          <a:cs typeface="Poppins" pitchFamily="2" charset="77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D4104B"/>
        </a:buClr>
        <a:buFont typeface="Arial" panose="020B0604020202020204" pitchFamily="34" charset="0"/>
        <a:buChar char="•"/>
        <a:defRPr sz="1800" kern="1200">
          <a:solidFill>
            <a:srgbClr val="0B485F"/>
          </a:solidFill>
          <a:latin typeface="Poppins" pitchFamily="2" charset="77"/>
          <a:ea typeface="+mn-ea"/>
          <a:cs typeface="Poppins" pitchFamily="2" charset="77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D4104B"/>
        </a:buClr>
        <a:buFont typeface="Arial" panose="020B0604020202020204" pitchFamily="34" charset="0"/>
        <a:buChar char="•"/>
        <a:defRPr sz="1800" kern="1200">
          <a:solidFill>
            <a:srgbClr val="0B485F"/>
          </a:solidFill>
          <a:latin typeface="Poppins" pitchFamily="2" charset="77"/>
          <a:ea typeface="+mn-ea"/>
          <a:cs typeface="Poppins" pitchFamily="2" charset="77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D15C33E-783F-65E3-1CBA-08B449ACF1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i="1" dirty="0"/>
              <a:t>Dromen</a:t>
            </a:r>
            <a:r>
              <a:rPr lang="nl-NL" b="1" i="1"/>
              <a:t>, verwoorden en </a:t>
            </a:r>
            <a:r>
              <a:rPr lang="nl-NL" b="1" i="1" dirty="0"/>
              <a:t>verbeelden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F004C96-6EA9-5D7E-990E-CA03C79508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nl-NL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Droom over deze implementatie: Welke veranderingen gaat het brengen? Wat hoop je? Wat wens je? Hoe ziet dat er uit? (horen, voelen)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Hoe kan je gebruik van maken van de organisatiekleuren in DIT implementatieproject? Wat zijn de kansen en mogelijkheden?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Hoe kan je gebruik maken van jouw kwaliteiten in DIT implementatieproject?</a:t>
            </a:r>
          </a:p>
          <a:p>
            <a:endParaRPr lang="nl-NL" dirty="0"/>
          </a:p>
          <a:p>
            <a:r>
              <a:rPr lang="nl-NL" dirty="0"/>
              <a:t>Neem iets mee dat verbeeldt hoe deze verandering op een positieve manier een bijdrage gaat leveren.</a:t>
            </a:r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018808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7" name="Groep 146">
            <a:extLst>
              <a:ext uri="{FF2B5EF4-FFF2-40B4-BE49-F238E27FC236}">
                <a16:creationId xmlns:a16="http://schemas.microsoft.com/office/drawing/2014/main" id="{008B7EFC-8BDD-DF91-2A2B-2149E91D3FF6}"/>
              </a:ext>
            </a:extLst>
          </p:cNvPr>
          <p:cNvGrpSpPr/>
          <p:nvPr/>
        </p:nvGrpSpPr>
        <p:grpSpPr>
          <a:xfrm>
            <a:off x="364337" y="3332832"/>
            <a:ext cx="671720" cy="682705"/>
            <a:chOff x="4173874" y="3132391"/>
            <a:chExt cx="3201633" cy="3559943"/>
          </a:xfrm>
        </p:grpSpPr>
        <p:sp>
          <p:nvSpPr>
            <p:cNvPr id="148" name="Ovaal 147">
              <a:extLst>
                <a:ext uri="{FF2B5EF4-FFF2-40B4-BE49-F238E27FC236}">
                  <a16:creationId xmlns:a16="http://schemas.microsoft.com/office/drawing/2014/main" id="{4BDA95C0-3372-D816-72AE-76B61BFBB7D7}"/>
                </a:ext>
              </a:extLst>
            </p:cNvPr>
            <p:cNvSpPr/>
            <p:nvPr/>
          </p:nvSpPr>
          <p:spPr>
            <a:xfrm>
              <a:off x="5225580" y="3132391"/>
              <a:ext cx="1214476" cy="101422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9" name="Ovaal 148">
              <a:extLst>
                <a:ext uri="{FF2B5EF4-FFF2-40B4-BE49-F238E27FC236}">
                  <a16:creationId xmlns:a16="http://schemas.microsoft.com/office/drawing/2014/main" id="{EC452A33-1AF2-22CB-3ADD-143887D3104D}"/>
                </a:ext>
              </a:extLst>
            </p:cNvPr>
            <p:cNvSpPr/>
            <p:nvPr/>
          </p:nvSpPr>
          <p:spPr>
            <a:xfrm>
              <a:off x="5137467" y="4163816"/>
              <a:ext cx="1302589" cy="148298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50" name="Rechte verbindingslijn 149">
              <a:extLst>
                <a:ext uri="{FF2B5EF4-FFF2-40B4-BE49-F238E27FC236}">
                  <a16:creationId xmlns:a16="http://schemas.microsoft.com/office/drawing/2014/main" id="{9E5B3786-C707-F17C-E9F0-0639279F01D1}"/>
                </a:ext>
              </a:extLst>
            </p:cNvPr>
            <p:cNvCxnSpPr>
              <a:cxnSpLocks/>
              <a:stCxn id="149" idx="1"/>
            </p:cNvCxnSpPr>
            <p:nvPr/>
          </p:nvCxnSpPr>
          <p:spPr>
            <a:xfrm flipH="1">
              <a:off x="4173874" y="4380994"/>
              <a:ext cx="1154353" cy="38024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Rechte verbindingslijn 150">
              <a:extLst>
                <a:ext uri="{FF2B5EF4-FFF2-40B4-BE49-F238E27FC236}">
                  <a16:creationId xmlns:a16="http://schemas.microsoft.com/office/drawing/2014/main" id="{A2BBDCFA-9342-D4AD-3B94-6ED2A0FD40FF}"/>
                </a:ext>
              </a:extLst>
            </p:cNvPr>
            <p:cNvCxnSpPr>
              <a:cxnSpLocks/>
            </p:cNvCxnSpPr>
            <p:nvPr/>
          </p:nvCxnSpPr>
          <p:spPr>
            <a:xfrm>
              <a:off x="6278933" y="4356281"/>
              <a:ext cx="1096574" cy="36005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Verbindingslijn: gebogen 151">
              <a:extLst>
                <a:ext uri="{FF2B5EF4-FFF2-40B4-BE49-F238E27FC236}">
                  <a16:creationId xmlns:a16="http://schemas.microsoft.com/office/drawing/2014/main" id="{A705FB8D-6BA2-270A-7CC6-5E3444B672C6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4944023" y="6031010"/>
              <a:ext cx="1045532" cy="277116"/>
            </a:xfrm>
            <a:prstGeom prst="bentConnector3">
              <a:avLst>
                <a:gd name="adj1" fmla="val 99976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Verbindingslijn: gebogen 152">
              <a:extLst>
                <a:ext uri="{FF2B5EF4-FFF2-40B4-BE49-F238E27FC236}">
                  <a16:creationId xmlns:a16="http://schemas.microsoft.com/office/drawing/2014/main" id="{D165040E-287E-72A6-5BCC-30240AF4C083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5636252" y="5981777"/>
              <a:ext cx="1023760" cy="353809"/>
            </a:xfrm>
            <a:prstGeom prst="bentConnector3">
              <a:avLst>
                <a:gd name="adj1" fmla="val 99975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4" name="Hart 153">
              <a:extLst>
                <a:ext uri="{FF2B5EF4-FFF2-40B4-BE49-F238E27FC236}">
                  <a16:creationId xmlns:a16="http://schemas.microsoft.com/office/drawing/2014/main" id="{CCEF73CC-518D-D630-DB43-F74C8DDE0DCA}"/>
                </a:ext>
              </a:extLst>
            </p:cNvPr>
            <p:cNvSpPr/>
            <p:nvPr/>
          </p:nvSpPr>
          <p:spPr>
            <a:xfrm>
              <a:off x="5888284" y="4490762"/>
              <a:ext cx="245390" cy="192502"/>
            </a:xfrm>
            <a:prstGeom prst="heart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2847F79A-3119-B26E-DB9B-6DA3D029D8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NL" sz="2800" b="1" dirty="0" err="1">
                <a:latin typeface="Arial" panose="020B0604020202020204" pitchFamily="34" charset="0"/>
              </a:rPr>
              <a:t>Define</a:t>
            </a:r>
            <a:r>
              <a:rPr lang="nl-NL" sz="2800" b="1" dirty="0">
                <a:latin typeface="Arial" panose="020B0604020202020204" pitchFamily="34" charset="0"/>
              </a:rPr>
              <a:t> (verwoorden)</a:t>
            </a:r>
            <a:r>
              <a:rPr lang="nl-NL" sz="2800" dirty="0">
                <a:latin typeface="Arial" panose="020B0604020202020204" pitchFamily="34" charset="0"/>
              </a:rPr>
              <a:t> </a:t>
            </a:r>
            <a:r>
              <a:rPr lang="nl-NL" sz="2800" b="1" dirty="0">
                <a:latin typeface="Arial" panose="020B0604020202020204" pitchFamily="34" charset="0"/>
              </a:rPr>
              <a:t>en Dream (verbeelden en verwonderen) </a:t>
            </a:r>
            <a:endParaRPr lang="nl-NL" sz="2400" dirty="0"/>
          </a:p>
        </p:txBody>
      </p:sp>
      <p:sp>
        <p:nvSpPr>
          <p:cNvPr id="35" name="Tekstballon: rechthoek met afgeronde hoeken 34">
            <a:extLst>
              <a:ext uri="{FF2B5EF4-FFF2-40B4-BE49-F238E27FC236}">
                <a16:creationId xmlns:a16="http://schemas.microsoft.com/office/drawing/2014/main" id="{A444A7DA-D3AA-FDAE-FD8D-471294CD9F99}"/>
              </a:ext>
            </a:extLst>
          </p:cNvPr>
          <p:cNvSpPr/>
          <p:nvPr/>
        </p:nvSpPr>
        <p:spPr>
          <a:xfrm>
            <a:off x="122147" y="1388310"/>
            <a:ext cx="7098081" cy="1493079"/>
          </a:xfrm>
          <a:prstGeom prst="wedgeRoundRectCallout">
            <a:avLst>
              <a:gd name="adj1" fmla="val 24155"/>
              <a:gd name="adj2" fmla="val 6739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Ik droom ervan dat…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2" name="Groep 41">
            <a:extLst>
              <a:ext uri="{FF2B5EF4-FFF2-40B4-BE49-F238E27FC236}">
                <a16:creationId xmlns:a16="http://schemas.microsoft.com/office/drawing/2014/main" id="{ED258E36-76F4-28A7-FFE1-DE4D7C53A1A1}"/>
              </a:ext>
            </a:extLst>
          </p:cNvPr>
          <p:cNvGrpSpPr/>
          <p:nvPr/>
        </p:nvGrpSpPr>
        <p:grpSpPr>
          <a:xfrm>
            <a:off x="6466113" y="4716334"/>
            <a:ext cx="2721430" cy="2027033"/>
            <a:chOff x="3112079" y="5345442"/>
            <a:chExt cx="1752601" cy="1267066"/>
          </a:xfrm>
        </p:grpSpPr>
        <p:sp>
          <p:nvSpPr>
            <p:cNvPr id="38" name="Rechthoek 37">
              <a:extLst>
                <a:ext uri="{FF2B5EF4-FFF2-40B4-BE49-F238E27FC236}">
                  <a16:creationId xmlns:a16="http://schemas.microsoft.com/office/drawing/2014/main" id="{B38239BD-A745-D300-5E0D-E46CD6C2EC20}"/>
                </a:ext>
              </a:extLst>
            </p:cNvPr>
            <p:cNvSpPr/>
            <p:nvPr/>
          </p:nvSpPr>
          <p:spPr>
            <a:xfrm>
              <a:off x="3112079" y="5541384"/>
              <a:ext cx="1752601" cy="1071124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Vierkante haak links 39">
              <a:extLst>
                <a:ext uri="{FF2B5EF4-FFF2-40B4-BE49-F238E27FC236}">
                  <a16:creationId xmlns:a16="http://schemas.microsoft.com/office/drawing/2014/main" id="{CD98990B-3B17-562A-306A-024A87882E3F}"/>
                </a:ext>
              </a:extLst>
            </p:cNvPr>
            <p:cNvSpPr/>
            <p:nvPr/>
          </p:nvSpPr>
          <p:spPr>
            <a:xfrm rot="5400000">
              <a:off x="3890408" y="5052764"/>
              <a:ext cx="195942" cy="781298"/>
            </a:xfrm>
            <a:prstGeom prst="leftBracket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3" name="Groep 42">
            <a:extLst>
              <a:ext uri="{FF2B5EF4-FFF2-40B4-BE49-F238E27FC236}">
                <a16:creationId xmlns:a16="http://schemas.microsoft.com/office/drawing/2014/main" id="{7F4D2850-6309-F8CE-0311-A31725E4E835}"/>
              </a:ext>
            </a:extLst>
          </p:cNvPr>
          <p:cNvGrpSpPr/>
          <p:nvPr/>
        </p:nvGrpSpPr>
        <p:grpSpPr>
          <a:xfrm>
            <a:off x="151068" y="3132392"/>
            <a:ext cx="4393248" cy="3596466"/>
            <a:chOff x="3112079" y="5345442"/>
            <a:chExt cx="1752601" cy="1267066"/>
          </a:xfrm>
        </p:grpSpPr>
        <p:sp>
          <p:nvSpPr>
            <p:cNvPr id="44" name="Rechthoek 43">
              <a:extLst>
                <a:ext uri="{FF2B5EF4-FFF2-40B4-BE49-F238E27FC236}">
                  <a16:creationId xmlns:a16="http://schemas.microsoft.com/office/drawing/2014/main" id="{596826CF-9F6A-0213-CD9B-37AB062DB3C6}"/>
                </a:ext>
              </a:extLst>
            </p:cNvPr>
            <p:cNvSpPr/>
            <p:nvPr/>
          </p:nvSpPr>
          <p:spPr>
            <a:xfrm>
              <a:off x="3112079" y="5541384"/>
              <a:ext cx="1752601" cy="1071124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Vierkante haak links 44">
              <a:extLst>
                <a:ext uri="{FF2B5EF4-FFF2-40B4-BE49-F238E27FC236}">
                  <a16:creationId xmlns:a16="http://schemas.microsoft.com/office/drawing/2014/main" id="{C82A2A90-EB17-F24C-3CAB-89654A5C18BF}"/>
                </a:ext>
              </a:extLst>
            </p:cNvPr>
            <p:cNvSpPr/>
            <p:nvPr/>
          </p:nvSpPr>
          <p:spPr>
            <a:xfrm rot="5400000">
              <a:off x="3890408" y="5052764"/>
              <a:ext cx="195942" cy="781298"/>
            </a:xfrm>
            <a:prstGeom prst="leftBracket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51" name="Rechthoek 50">
            <a:extLst>
              <a:ext uri="{FF2B5EF4-FFF2-40B4-BE49-F238E27FC236}">
                <a16:creationId xmlns:a16="http://schemas.microsoft.com/office/drawing/2014/main" id="{CA384414-68E2-DF0B-4424-B87EADFE11B8}"/>
              </a:ext>
            </a:extLst>
          </p:cNvPr>
          <p:cNvSpPr/>
          <p:nvPr/>
        </p:nvSpPr>
        <p:spPr>
          <a:xfrm>
            <a:off x="6466113" y="5040640"/>
            <a:ext cx="2699658" cy="3134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Talenten/krachten</a:t>
            </a:r>
          </a:p>
        </p:txBody>
      </p:sp>
      <p:grpSp>
        <p:nvGrpSpPr>
          <p:cNvPr id="65" name="Groep 64">
            <a:extLst>
              <a:ext uri="{FF2B5EF4-FFF2-40B4-BE49-F238E27FC236}">
                <a16:creationId xmlns:a16="http://schemas.microsoft.com/office/drawing/2014/main" id="{CD0BA173-F5A3-4E2C-F833-037256506982}"/>
              </a:ext>
            </a:extLst>
          </p:cNvPr>
          <p:cNvGrpSpPr/>
          <p:nvPr/>
        </p:nvGrpSpPr>
        <p:grpSpPr>
          <a:xfrm>
            <a:off x="3980662" y="3260668"/>
            <a:ext cx="3201633" cy="3559943"/>
            <a:chOff x="4173874" y="3132391"/>
            <a:chExt cx="3201633" cy="3559943"/>
          </a:xfrm>
        </p:grpSpPr>
        <p:sp>
          <p:nvSpPr>
            <p:cNvPr id="4" name="Ovaal 3">
              <a:extLst>
                <a:ext uri="{FF2B5EF4-FFF2-40B4-BE49-F238E27FC236}">
                  <a16:creationId xmlns:a16="http://schemas.microsoft.com/office/drawing/2014/main" id="{EAEEDF4A-A09C-21D5-4FA7-DE8EDECE0928}"/>
                </a:ext>
              </a:extLst>
            </p:cNvPr>
            <p:cNvSpPr/>
            <p:nvPr/>
          </p:nvSpPr>
          <p:spPr>
            <a:xfrm>
              <a:off x="5225580" y="3132391"/>
              <a:ext cx="1214476" cy="101422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" name="Ovaal 4">
              <a:extLst>
                <a:ext uri="{FF2B5EF4-FFF2-40B4-BE49-F238E27FC236}">
                  <a16:creationId xmlns:a16="http://schemas.microsoft.com/office/drawing/2014/main" id="{CD18BB46-44F0-2961-6D87-9C625A7B70E0}"/>
                </a:ext>
              </a:extLst>
            </p:cNvPr>
            <p:cNvSpPr/>
            <p:nvPr/>
          </p:nvSpPr>
          <p:spPr>
            <a:xfrm>
              <a:off x="5137467" y="4163816"/>
              <a:ext cx="1302589" cy="148298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7" name="Rechte verbindingslijn 6">
              <a:extLst>
                <a:ext uri="{FF2B5EF4-FFF2-40B4-BE49-F238E27FC236}">
                  <a16:creationId xmlns:a16="http://schemas.microsoft.com/office/drawing/2014/main" id="{DAC9DCCE-F74E-77CA-0565-93274A56E0BA}"/>
                </a:ext>
              </a:extLst>
            </p:cNvPr>
            <p:cNvCxnSpPr>
              <a:cxnSpLocks/>
              <a:stCxn id="5" idx="1"/>
            </p:cNvCxnSpPr>
            <p:nvPr/>
          </p:nvCxnSpPr>
          <p:spPr>
            <a:xfrm flipH="1">
              <a:off x="4173874" y="4380994"/>
              <a:ext cx="1154353" cy="38024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Rechte verbindingslijn 9">
              <a:extLst>
                <a:ext uri="{FF2B5EF4-FFF2-40B4-BE49-F238E27FC236}">
                  <a16:creationId xmlns:a16="http://schemas.microsoft.com/office/drawing/2014/main" id="{212BAFD0-8BC2-264C-56C8-ABCF525013C0}"/>
                </a:ext>
              </a:extLst>
            </p:cNvPr>
            <p:cNvCxnSpPr>
              <a:cxnSpLocks/>
            </p:cNvCxnSpPr>
            <p:nvPr/>
          </p:nvCxnSpPr>
          <p:spPr>
            <a:xfrm>
              <a:off x="6278933" y="4356281"/>
              <a:ext cx="1096574" cy="36005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Verbindingslijn: gebogen 20">
              <a:extLst>
                <a:ext uri="{FF2B5EF4-FFF2-40B4-BE49-F238E27FC236}">
                  <a16:creationId xmlns:a16="http://schemas.microsoft.com/office/drawing/2014/main" id="{B6175AB0-E573-EE8E-5451-4D11CACD27F4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4944023" y="6031010"/>
              <a:ext cx="1045532" cy="277116"/>
            </a:xfrm>
            <a:prstGeom prst="bentConnector3">
              <a:avLst>
                <a:gd name="adj1" fmla="val 99976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Verbindingslijn: gebogen 27">
              <a:extLst>
                <a:ext uri="{FF2B5EF4-FFF2-40B4-BE49-F238E27FC236}">
                  <a16:creationId xmlns:a16="http://schemas.microsoft.com/office/drawing/2014/main" id="{EE4BEBC9-D8A3-D4E3-D83A-4F69604340C9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5636252" y="5981777"/>
              <a:ext cx="1023760" cy="353809"/>
            </a:xfrm>
            <a:prstGeom prst="bentConnector3">
              <a:avLst>
                <a:gd name="adj1" fmla="val 99975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Hart 51">
              <a:extLst>
                <a:ext uri="{FF2B5EF4-FFF2-40B4-BE49-F238E27FC236}">
                  <a16:creationId xmlns:a16="http://schemas.microsoft.com/office/drawing/2014/main" id="{7B2EDBEF-85C3-349F-6B2D-07B0BD86E7B7}"/>
                </a:ext>
              </a:extLst>
            </p:cNvPr>
            <p:cNvSpPr/>
            <p:nvPr/>
          </p:nvSpPr>
          <p:spPr>
            <a:xfrm>
              <a:off x="5888284" y="4490762"/>
              <a:ext cx="245390" cy="192502"/>
            </a:xfrm>
            <a:prstGeom prst="heart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64" name="Tekstballon: rechthoek met afgeronde hoeken 63">
            <a:extLst>
              <a:ext uri="{FF2B5EF4-FFF2-40B4-BE49-F238E27FC236}">
                <a16:creationId xmlns:a16="http://schemas.microsoft.com/office/drawing/2014/main" id="{8D663805-AF73-AC42-13E7-E4F0100DF764}"/>
              </a:ext>
            </a:extLst>
          </p:cNvPr>
          <p:cNvSpPr/>
          <p:nvPr/>
        </p:nvSpPr>
        <p:spPr>
          <a:xfrm>
            <a:off x="7925750" y="1388308"/>
            <a:ext cx="3681259" cy="1957675"/>
          </a:xfrm>
          <a:prstGeom prst="wedgeRoundRectCallout">
            <a:avLst>
              <a:gd name="adj1" fmla="val -68872"/>
              <a:gd name="adj2" fmla="val 3819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Hoe ziet het eruit als het klaar is? En hoe voelt dat?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46" name="Groep 145">
            <a:extLst>
              <a:ext uri="{FF2B5EF4-FFF2-40B4-BE49-F238E27FC236}">
                <a16:creationId xmlns:a16="http://schemas.microsoft.com/office/drawing/2014/main" id="{4F472EB8-42D7-35E1-81B4-FA340225066F}"/>
              </a:ext>
            </a:extLst>
          </p:cNvPr>
          <p:cNvGrpSpPr/>
          <p:nvPr/>
        </p:nvGrpSpPr>
        <p:grpSpPr>
          <a:xfrm>
            <a:off x="106839" y="3376768"/>
            <a:ext cx="1344676" cy="998148"/>
            <a:chOff x="10523683" y="3720582"/>
            <a:chExt cx="1344676" cy="998148"/>
          </a:xfrm>
        </p:grpSpPr>
        <p:grpSp>
          <p:nvGrpSpPr>
            <p:cNvPr id="66" name="Groep 65">
              <a:extLst>
                <a:ext uri="{FF2B5EF4-FFF2-40B4-BE49-F238E27FC236}">
                  <a16:creationId xmlns:a16="http://schemas.microsoft.com/office/drawing/2014/main" id="{4D825C67-91C2-B7B1-C7DE-D2EBFE30E6F8}"/>
                </a:ext>
              </a:extLst>
            </p:cNvPr>
            <p:cNvGrpSpPr/>
            <p:nvPr/>
          </p:nvGrpSpPr>
          <p:grpSpPr>
            <a:xfrm>
              <a:off x="11196639" y="3899242"/>
              <a:ext cx="671720" cy="682705"/>
              <a:chOff x="4173874" y="3132391"/>
              <a:chExt cx="3201633" cy="3559943"/>
            </a:xfrm>
          </p:grpSpPr>
          <p:sp>
            <p:nvSpPr>
              <p:cNvPr id="67" name="Ovaal 66">
                <a:extLst>
                  <a:ext uri="{FF2B5EF4-FFF2-40B4-BE49-F238E27FC236}">
                    <a16:creationId xmlns:a16="http://schemas.microsoft.com/office/drawing/2014/main" id="{3EEF6ACF-ABE1-39CC-0DB0-94EC2D97B04C}"/>
                  </a:ext>
                </a:extLst>
              </p:cNvPr>
              <p:cNvSpPr/>
              <p:nvPr/>
            </p:nvSpPr>
            <p:spPr>
              <a:xfrm>
                <a:off x="5225580" y="3132391"/>
                <a:ext cx="1214476" cy="101422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8" name="Ovaal 67">
                <a:extLst>
                  <a:ext uri="{FF2B5EF4-FFF2-40B4-BE49-F238E27FC236}">
                    <a16:creationId xmlns:a16="http://schemas.microsoft.com/office/drawing/2014/main" id="{C33F07A9-757A-C6AA-6275-435E2230446F}"/>
                  </a:ext>
                </a:extLst>
              </p:cNvPr>
              <p:cNvSpPr/>
              <p:nvPr/>
            </p:nvSpPr>
            <p:spPr>
              <a:xfrm>
                <a:off x="5137467" y="4163816"/>
                <a:ext cx="1302589" cy="1482986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cxnSp>
            <p:nvCxnSpPr>
              <p:cNvPr id="69" name="Rechte verbindingslijn 68">
                <a:extLst>
                  <a:ext uri="{FF2B5EF4-FFF2-40B4-BE49-F238E27FC236}">
                    <a16:creationId xmlns:a16="http://schemas.microsoft.com/office/drawing/2014/main" id="{6CBFB31A-5D01-A185-D548-12F76951C9AF}"/>
                  </a:ext>
                </a:extLst>
              </p:cNvPr>
              <p:cNvCxnSpPr>
                <a:cxnSpLocks/>
                <a:stCxn id="68" idx="1"/>
              </p:cNvCxnSpPr>
              <p:nvPr/>
            </p:nvCxnSpPr>
            <p:spPr>
              <a:xfrm flipH="1">
                <a:off x="4173874" y="4380994"/>
                <a:ext cx="1154353" cy="38024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Rechte verbindingslijn 69">
                <a:extLst>
                  <a:ext uri="{FF2B5EF4-FFF2-40B4-BE49-F238E27FC236}">
                    <a16:creationId xmlns:a16="http://schemas.microsoft.com/office/drawing/2014/main" id="{033EB5A6-E837-8500-2A73-444ED884843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278933" y="4356281"/>
                <a:ext cx="1096574" cy="36005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Verbindingslijn: gebogen 70">
                <a:extLst>
                  <a:ext uri="{FF2B5EF4-FFF2-40B4-BE49-F238E27FC236}">
                    <a16:creationId xmlns:a16="http://schemas.microsoft.com/office/drawing/2014/main" id="{C94C1F5E-C8D1-8D61-6DA0-9AAEA1A845F4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4944023" y="6031010"/>
                <a:ext cx="1045532" cy="277116"/>
              </a:xfrm>
              <a:prstGeom prst="bentConnector3">
                <a:avLst>
                  <a:gd name="adj1" fmla="val 99976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Verbindingslijn: gebogen 71">
                <a:extLst>
                  <a:ext uri="{FF2B5EF4-FFF2-40B4-BE49-F238E27FC236}">
                    <a16:creationId xmlns:a16="http://schemas.microsoft.com/office/drawing/2014/main" id="{CD40E14D-FE5C-44F1-6716-6FCF92BE460C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H="1">
                <a:off x="5636252" y="5981777"/>
                <a:ext cx="1023760" cy="353809"/>
              </a:xfrm>
              <a:prstGeom prst="bentConnector3">
                <a:avLst>
                  <a:gd name="adj1" fmla="val 99975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3" name="Hart 72">
                <a:extLst>
                  <a:ext uri="{FF2B5EF4-FFF2-40B4-BE49-F238E27FC236}">
                    <a16:creationId xmlns:a16="http://schemas.microsoft.com/office/drawing/2014/main" id="{35732771-A888-2862-27EF-5F50E55495F4}"/>
                  </a:ext>
                </a:extLst>
              </p:cNvPr>
              <p:cNvSpPr/>
              <p:nvPr/>
            </p:nvSpPr>
            <p:spPr>
              <a:xfrm>
                <a:off x="5888284" y="4490762"/>
                <a:ext cx="245390" cy="192502"/>
              </a:xfrm>
              <a:prstGeom prst="heart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22" name="Groep 121">
              <a:extLst>
                <a:ext uri="{FF2B5EF4-FFF2-40B4-BE49-F238E27FC236}">
                  <a16:creationId xmlns:a16="http://schemas.microsoft.com/office/drawing/2014/main" id="{B0DE2301-4EDC-A8FA-0762-BFB790781E1E}"/>
                </a:ext>
              </a:extLst>
            </p:cNvPr>
            <p:cNvGrpSpPr/>
            <p:nvPr/>
          </p:nvGrpSpPr>
          <p:grpSpPr>
            <a:xfrm>
              <a:off x="10523683" y="3720582"/>
              <a:ext cx="671720" cy="682705"/>
              <a:chOff x="4173874" y="3132391"/>
              <a:chExt cx="3201633" cy="3559943"/>
            </a:xfrm>
          </p:grpSpPr>
          <p:sp>
            <p:nvSpPr>
              <p:cNvPr id="123" name="Ovaal 122">
                <a:extLst>
                  <a:ext uri="{FF2B5EF4-FFF2-40B4-BE49-F238E27FC236}">
                    <a16:creationId xmlns:a16="http://schemas.microsoft.com/office/drawing/2014/main" id="{0346405D-2326-DA1B-8986-E7AEB4C3D49F}"/>
                  </a:ext>
                </a:extLst>
              </p:cNvPr>
              <p:cNvSpPr/>
              <p:nvPr/>
            </p:nvSpPr>
            <p:spPr>
              <a:xfrm>
                <a:off x="5225580" y="3132391"/>
                <a:ext cx="1214476" cy="101422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4" name="Ovaal 123">
                <a:extLst>
                  <a:ext uri="{FF2B5EF4-FFF2-40B4-BE49-F238E27FC236}">
                    <a16:creationId xmlns:a16="http://schemas.microsoft.com/office/drawing/2014/main" id="{D52CFC66-320F-AEC4-7C45-EB24F9315B61}"/>
                  </a:ext>
                </a:extLst>
              </p:cNvPr>
              <p:cNvSpPr/>
              <p:nvPr/>
            </p:nvSpPr>
            <p:spPr>
              <a:xfrm>
                <a:off x="5137467" y="4163816"/>
                <a:ext cx="1302589" cy="1482986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cxnSp>
            <p:nvCxnSpPr>
              <p:cNvPr id="125" name="Rechte verbindingslijn 124">
                <a:extLst>
                  <a:ext uri="{FF2B5EF4-FFF2-40B4-BE49-F238E27FC236}">
                    <a16:creationId xmlns:a16="http://schemas.microsoft.com/office/drawing/2014/main" id="{80FD4AE1-14E0-4E5E-06D8-5EA12769B28A}"/>
                  </a:ext>
                </a:extLst>
              </p:cNvPr>
              <p:cNvCxnSpPr>
                <a:cxnSpLocks/>
                <a:stCxn id="124" idx="1"/>
              </p:cNvCxnSpPr>
              <p:nvPr/>
            </p:nvCxnSpPr>
            <p:spPr>
              <a:xfrm flipH="1">
                <a:off x="4173874" y="4380994"/>
                <a:ext cx="1154353" cy="38024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Rechte verbindingslijn 125">
                <a:extLst>
                  <a:ext uri="{FF2B5EF4-FFF2-40B4-BE49-F238E27FC236}">
                    <a16:creationId xmlns:a16="http://schemas.microsoft.com/office/drawing/2014/main" id="{E561E5F6-4C1E-E418-62E7-9825A643342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278933" y="4356281"/>
                <a:ext cx="1096574" cy="36005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Verbindingslijn: gebogen 126">
                <a:extLst>
                  <a:ext uri="{FF2B5EF4-FFF2-40B4-BE49-F238E27FC236}">
                    <a16:creationId xmlns:a16="http://schemas.microsoft.com/office/drawing/2014/main" id="{7E7CC3CC-AB7B-798E-4715-CEB9CC1A1113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4944023" y="6031010"/>
                <a:ext cx="1045532" cy="277116"/>
              </a:xfrm>
              <a:prstGeom prst="bentConnector3">
                <a:avLst>
                  <a:gd name="adj1" fmla="val 99976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Verbindingslijn: gebogen 127">
                <a:extLst>
                  <a:ext uri="{FF2B5EF4-FFF2-40B4-BE49-F238E27FC236}">
                    <a16:creationId xmlns:a16="http://schemas.microsoft.com/office/drawing/2014/main" id="{8437C6BC-6F23-3975-80B1-AA39FE0040EA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H="1">
                <a:off x="5636252" y="5981777"/>
                <a:ext cx="1023760" cy="353809"/>
              </a:xfrm>
              <a:prstGeom prst="bentConnector3">
                <a:avLst>
                  <a:gd name="adj1" fmla="val 99975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9" name="Hart 128">
                <a:extLst>
                  <a:ext uri="{FF2B5EF4-FFF2-40B4-BE49-F238E27FC236}">
                    <a16:creationId xmlns:a16="http://schemas.microsoft.com/office/drawing/2014/main" id="{27E946B3-023E-3783-7102-8BF5925A9EC7}"/>
                  </a:ext>
                </a:extLst>
              </p:cNvPr>
              <p:cNvSpPr/>
              <p:nvPr/>
            </p:nvSpPr>
            <p:spPr>
              <a:xfrm>
                <a:off x="5888284" y="4490762"/>
                <a:ext cx="245390" cy="192502"/>
              </a:xfrm>
              <a:prstGeom prst="heart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30" name="Groep 129">
              <a:extLst>
                <a:ext uri="{FF2B5EF4-FFF2-40B4-BE49-F238E27FC236}">
                  <a16:creationId xmlns:a16="http://schemas.microsoft.com/office/drawing/2014/main" id="{976448DF-97C4-B257-9416-32D5B0821A75}"/>
                </a:ext>
              </a:extLst>
            </p:cNvPr>
            <p:cNvGrpSpPr/>
            <p:nvPr/>
          </p:nvGrpSpPr>
          <p:grpSpPr>
            <a:xfrm>
              <a:off x="11005675" y="3804011"/>
              <a:ext cx="671720" cy="682705"/>
              <a:chOff x="4173874" y="3132391"/>
              <a:chExt cx="3201633" cy="3559943"/>
            </a:xfrm>
          </p:grpSpPr>
          <p:sp>
            <p:nvSpPr>
              <p:cNvPr id="131" name="Ovaal 130">
                <a:extLst>
                  <a:ext uri="{FF2B5EF4-FFF2-40B4-BE49-F238E27FC236}">
                    <a16:creationId xmlns:a16="http://schemas.microsoft.com/office/drawing/2014/main" id="{01E9B7DB-2066-AF8D-B827-34D001DBD9BD}"/>
                  </a:ext>
                </a:extLst>
              </p:cNvPr>
              <p:cNvSpPr/>
              <p:nvPr/>
            </p:nvSpPr>
            <p:spPr>
              <a:xfrm>
                <a:off x="5225580" y="3132391"/>
                <a:ext cx="1214476" cy="101422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2" name="Ovaal 131">
                <a:extLst>
                  <a:ext uri="{FF2B5EF4-FFF2-40B4-BE49-F238E27FC236}">
                    <a16:creationId xmlns:a16="http://schemas.microsoft.com/office/drawing/2014/main" id="{A5788574-5EFF-F136-7E8D-37B49547B07B}"/>
                  </a:ext>
                </a:extLst>
              </p:cNvPr>
              <p:cNvSpPr/>
              <p:nvPr/>
            </p:nvSpPr>
            <p:spPr>
              <a:xfrm>
                <a:off x="5137467" y="4163816"/>
                <a:ext cx="1302589" cy="1482986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cxnSp>
            <p:nvCxnSpPr>
              <p:cNvPr id="133" name="Rechte verbindingslijn 132">
                <a:extLst>
                  <a:ext uri="{FF2B5EF4-FFF2-40B4-BE49-F238E27FC236}">
                    <a16:creationId xmlns:a16="http://schemas.microsoft.com/office/drawing/2014/main" id="{B75BFBC8-E05E-C523-D7BA-D11CC2292019}"/>
                  </a:ext>
                </a:extLst>
              </p:cNvPr>
              <p:cNvCxnSpPr>
                <a:cxnSpLocks/>
                <a:stCxn id="132" idx="1"/>
              </p:cNvCxnSpPr>
              <p:nvPr/>
            </p:nvCxnSpPr>
            <p:spPr>
              <a:xfrm flipH="1">
                <a:off x="4173874" y="4380994"/>
                <a:ext cx="1154353" cy="38024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Rechte verbindingslijn 133">
                <a:extLst>
                  <a:ext uri="{FF2B5EF4-FFF2-40B4-BE49-F238E27FC236}">
                    <a16:creationId xmlns:a16="http://schemas.microsoft.com/office/drawing/2014/main" id="{CB670307-9A8E-39A4-0F5A-FA8065C83B3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278933" y="4356281"/>
                <a:ext cx="1096574" cy="36005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Verbindingslijn: gebogen 134">
                <a:extLst>
                  <a:ext uri="{FF2B5EF4-FFF2-40B4-BE49-F238E27FC236}">
                    <a16:creationId xmlns:a16="http://schemas.microsoft.com/office/drawing/2014/main" id="{98810FCA-3BE1-349C-804D-32A99FFB8A56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4944023" y="6031010"/>
                <a:ext cx="1045532" cy="277116"/>
              </a:xfrm>
              <a:prstGeom prst="bentConnector3">
                <a:avLst>
                  <a:gd name="adj1" fmla="val 99976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Verbindingslijn: gebogen 135">
                <a:extLst>
                  <a:ext uri="{FF2B5EF4-FFF2-40B4-BE49-F238E27FC236}">
                    <a16:creationId xmlns:a16="http://schemas.microsoft.com/office/drawing/2014/main" id="{6720A524-FBCB-25A9-3EA4-2E02D0ECE94D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H="1">
                <a:off x="5636252" y="5981777"/>
                <a:ext cx="1023760" cy="353809"/>
              </a:xfrm>
              <a:prstGeom prst="bentConnector3">
                <a:avLst>
                  <a:gd name="adj1" fmla="val 99975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7" name="Hart 136">
                <a:extLst>
                  <a:ext uri="{FF2B5EF4-FFF2-40B4-BE49-F238E27FC236}">
                    <a16:creationId xmlns:a16="http://schemas.microsoft.com/office/drawing/2014/main" id="{32CEAB7A-E0B1-D771-5499-1FDDB56BE22A}"/>
                  </a:ext>
                </a:extLst>
              </p:cNvPr>
              <p:cNvSpPr/>
              <p:nvPr/>
            </p:nvSpPr>
            <p:spPr>
              <a:xfrm>
                <a:off x="5888284" y="4490762"/>
                <a:ext cx="245390" cy="192502"/>
              </a:xfrm>
              <a:prstGeom prst="heart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38" name="Groep 137">
              <a:extLst>
                <a:ext uri="{FF2B5EF4-FFF2-40B4-BE49-F238E27FC236}">
                  <a16:creationId xmlns:a16="http://schemas.microsoft.com/office/drawing/2014/main" id="{F09B29D2-3D54-E6E6-90D1-5DED45D9D441}"/>
                </a:ext>
              </a:extLst>
            </p:cNvPr>
            <p:cNvGrpSpPr/>
            <p:nvPr/>
          </p:nvGrpSpPr>
          <p:grpSpPr>
            <a:xfrm>
              <a:off x="10753750" y="3964685"/>
              <a:ext cx="671720" cy="682705"/>
              <a:chOff x="4173874" y="3132391"/>
              <a:chExt cx="3201633" cy="3559943"/>
            </a:xfrm>
          </p:grpSpPr>
          <p:sp>
            <p:nvSpPr>
              <p:cNvPr id="139" name="Ovaal 138">
                <a:extLst>
                  <a:ext uri="{FF2B5EF4-FFF2-40B4-BE49-F238E27FC236}">
                    <a16:creationId xmlns:a16="http://schemas.microsoft.com/office/drawing/2014/main" id="{1B4C6CE9-55B9-90D3-70C2-86E72533ECA3}"/>
                  </a:ext>
                </a:extLst>
              </p:cNvPr>
              <p:cNvSpPr/>
              <p:nvPr/>
            </p:nvSpPr>
            <p:spPr>
              <a:xfrm>
                <a:off x="5225580" y="3132391"/>
                <a:ext cx="1214476" cy="101422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0" name="Ovaal 139">
                <a:extLst>
                  <a:ext uri="{FF2B5EF4-FFF2-40B4-BE49-F238E27FC236}">
                    <a16:creationId xmlns:a16="http://schemas.microsoft.com/office/drawing/2014/main" id="{9B25ABAB-BAD4-1E56-50D0-1B940A8847D2}"/>
                  </a:ext>
                </a:extLst>
              </p:cNvPr>
              <p:cNvSpPr/>
              <p:nvPr/>
            </p:nvSpPr>
            <p:spPr>
              <a:xfrm>
                <a:off x="5137467" y="4163816"/>
                <a:ext cx="1302589" cy="1482986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cxnSp>
            <p:nvCxnSpPr>
              <p:cNvPr id="141" name="Rechte verbindingslijn 140">
                <a:extLst>
                  <a:ext uri="{FF2B5EF4-FFF2-40B4-BE49-F238E27FC236}">
                    <a16:creationId xmlns:a16="http://schemas.microsoft.com/office/drawing/2014/main" id="{577B1C74-243C-62E1-E590-80C8DC7C6F08}"/>
                  </a:ext>
                </a:extLst>
              </p:cNvPr>
              <p:cNvCxnSpPr>
                <a:cxnSpLocks/>
                <a:stCxn id="140" idx="1"/>
              </p:cNvCxnSpPr>
              <p:nvPr/>
            </p:nvCxnSpPr>
            <p:spPr>
              <a:xfrm flipH="1">
                <a:off x="4173874" y="4380994"/>
                <a:ext cx="1154353" cy="38024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Rechte verbindingslijn 141">
                <a:extLst>
                  <a:ext uri="{FF2B5EF4-FFF2-40B4-BE49-F238E27FC236}">
                    <a16:creationId xmlns:a16="http://schemas.microsoft.com/office/drawing/2014/main" id="{64DEB154-7FB4-759A-69DB-E7220F80C61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278933" y="4356281"/>
                <a:ext cx="1096574" cy="36005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" name="Verbindingslijn: gebogen 142">
                <a:extLst>
                  <a:ext uri="{FF2B5EF4-FFF2-40B4-BE49-F238E27FC236}">
                    <a16:creationId xmlns:a16="http://schemas.microsoft.com/office/drawing/2014/main" id="{E18E94BA-324A-81CE-111A-D0ADDACC1BB3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4944023" y="6031010"/>
                <a:ext cx="1045532" cy="277116"/>
              </a:xfrm>
              <a:prstGeom prst="bentConnector3">
                <a:avLst>
                  <a:gd name="adj1" fmla="val 99976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" name="Verbindingslijn: gebogen 143">
                <a:extLst>
                  <a:ext uri="{FF2B5EF4-FFF2-40B4-BE49-F238E27FC236}">
                    <a16:creationId xmlns:a16="http://schemas.microsoft.com/office/drawing/2014/main" id="{996E4E0B-472B-D490-0670-FB8C50B3D21D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H="1">
                <a:off x="5636252" y="5981777"/>
                <a:ext cx="1023760" cy="353809"/>
              </a:xfrm>
              <a:prstGeom prst="bentConnector3">
                <a:avLst>
                  <a:gd name="adj1" fmla="val 99975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5" name="Hart 144">
                <a:extLst>
                  <a:ext uri="{FF2B5EF4-FFF2-40B4-BE49-F238E27FC236}">
                    <a16:creationId xmlns:a16="http://schemas.microsoft.com/office/drawing/2014/main" id="{3EA5EBD7-1ADB-A9CC-2211-68FFA4BFAED6}"/>
                  </a:ext>
                </a:extLst>
              </p:cNvPr>
              <p:cNvSpPr/>
              <p:nvPr/>
            </p:nvSpPr>
            <p:spPr>
              <a:xfrm>
                <a:off x="5888284" y="4490762"/>
                <a:ext cx="245390" cy="192502"/>
              </a:xfrm>
              <a:prstGeom prst="heart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14" name="Groep 113">
              <a:extLst>
                <a:ext uri="{FF2B5EF4-FFF2-40B4-BE49-F238E27FC236}">
                  <a16:creationId xmlns:a16="http://schemas.microsoft.com/office/drawing/2014/main" id="{031AD1BF-F8B0-E158-9874-5D238C3FE862}"/>
                </a:ext>
              </a:extLst>
            </p:cNvPr>
            <p:cNvGrpSpPr/>
            <p:nvPr/>
          </p:nvGrpSpPr>
          <p:grpSpPr>
            <a:xfrm>
              <a:off x="10538991" y="4036025"/>
              <a:ext cx="671720" cy="682705"/>
              <a:chOff x="4173874" y="3132391"/>
              <a:chExt cx="3201633" cy="3559943"/>
            </a:xfrm>
          </p:grpSpPr>
          <p:sp>
            <p:nvSpPr>
              <p:cNvPr id="115" name="Ovaal 114">
                <a:extLst>
                  <a:ext uri="{FF2B5EF4-FFF2-40B4-BE49-F238E27FC236}">
                    <a16:creationId xmlns:a16="http://schemas.microsoft.com/office/drawing/2014/main" id="{FF35AE8F-5863-5AB2-7291-C2B12028AEB2}"/>
                  </a:ext>
                </a:extLst>
              </p:cNvPr>
              <p:cNvSpPr/>
              <p:nvPr/>
            </p:nvSpPr>
            <p:spPr>
              <a:xfrm>
                <a:off x="5225580" y="3132391"/>
                <a:ext cx="1214476" cy="101422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6" name="Ovaal 115">
                <a:extLst>
                  <a:ext uri="{FF2B5EF4-FFF2-40B4-BE49-F238E27FC236}">
                    <a16:creationId xmlns:a16="http://schemas.microsoft.com/office/drawing/2014/main" id="{02135468-22B7-A100-0D19-97CC4205434B}"/>
                  </a:ext>
                </a:extLst>
              </p:cNvPr>
              <p:cNvSpPr/>
              <p:nvPr/>
            </p:nvSpPr>
            <p:spPr>
              <a:xfrm>
                <a:off x="5137467" y="4163816"/>
                <a:ext cx="1302589" cy="1482986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cxnSp>
            <p:nvCxnSpPr>
              <p:cNvPr id="117" name="Rechte verbindingslijn 116">
                <a:extLst>
                  <a:ext uri="{FF2B5EF4-FFF2-40B4-BE49-F238E27FC236}">
                    <a16:creationId xmlns:a16="http://schemas.microsoft.com/office/drawing/2014/main" id="{CD853434-7FF4-156B-DB8E-961A783946A6}"/>
                  </a:ext>
                </a:extLst>
              </p:cNvPr>
              <p:cNvCxnSpPr>
                <a:cxnSpLocks/>
                <a:stCxn id="116" idx="1"/>
              </p:cNvCxnSpPr>
              <p:nvPr/>
            </p:nvCxnSpPr>
            <p:spPr>
              <a:xfrm flipH="1">
                <a:off x="4173874" y="4380994"/>
                <a:ext cx="1154353" cy="38024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Rechte verbindingslijn 117">
                <a:extLst>
                  <a:ext uri="{FF2B5EF4-FFF2-40B4-BE49-F238E27FC236}">
                    <a16:creationId xmlns:a16="http://schemas.microsoft.com/office/drawing/2014/main" id="{657A1E8A-39DE-29FA-971F-F17CB89806F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278933" y="4356281"/>
                <a:ext cx="1096574" cy="36005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Verbindingslijn: gebogen 118">
                <a:extLst>
                  <a:ext uri="{FF2B5EF4-FFF2-40B4-BE49-F238E27FC236}">
                    <a16:creationId xmlns:a16="http://schemas.microsoft.com/office/drawing/2014/main" id="{9079F7FE-88FF-5E21-17BB-791C9C520788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4944023" y="6031010"/>
                <a:ext cx="1045532" cy="277116"/>
              </a:xfrm>
              <a:prstGeom prst="bentConnector3">
                <a:avLst>
                  <a:gd name="adj1" fmla="val 99976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Verbindingslijn: gebogen 119">
                <a:extLst>
                  <a:ext uri="{FF2B5EF4-FFF2-40B4-BE49-F238E27FC236}">
                    <a16:creationId xmlns:a16="http://schemas.microsoft.com/office/drawing/2014/main" id="{E8CFE68B-211F-9DCC-341C-9C1241F7ACE8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H="1">
                <a:off x="5636252" y="5981777"/>
                <a:ext cx="1023760" cy="353809"/>
              </a:xfrm>
              <a:prstGeom prst="bentConnector3">
                <a:avLst>
                  <a:gd name="adj1" fmla="val 99975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1" name="Hart 120">
                <a:extLst>
                  <a:ext uri="{FF2B5EF4-FFF2-40B4-BE49-F238E27FC236}">
                    <a16:creationId xmlns:a16="http://schemas.microsoft.com/office/drawing/2014/main" id="{8958A7A1-B265-B2F2-D589-B6E7D5BB44BE}"/>
                  </a:ext>
                </a:extLst>
              </p:cNvPr>
              <p:cNvSpPr/>
              <p:nvPr/>
            </p:nvSpPr>
            <p:spPr>
              <a:xfrm>
                <a:off x="5888284" y="4490762"/>
                <a:ext cx="245390" cy="192502"/>
              </a:xfrm>
              <a:prstGeom prst="heart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155" name="Rechthoek 154">
            <a:extLst>
              <a:ext uri="{FF2B5EF4-FFF2-40B4-BE49-F238E27FC236}">
                <a16:creationId xmlns:a16="http://schemas.microsoft.com/office/drawing/2014/main" id="{12F0C90B-AC21-49B6-9D8F-F1B979742D1B}"/>
              </a:ext>
            </a:extLst>
          </p:cNvPr>
          <p:cNvSpPr/>
          <p:nvPr/>
        </p:nvSpPr>
        <p:spPr>
          <a:xfrm>
            <a:off x="1382148" y="3699647"/>
            <a:ext cx="3147654" cy="6752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Een kans/mogelijkheid van de organisatie die ik zie is…</a:t>
            </a:r>
          </a:p>
        </p:txBody>
      </p:sp>
    </p:spTree>
    <p:extLst>
      <p:ext uri="{BB962C8B-B14F-4D97-AF65-F5344CB8AC3E}">
        <p14:creationId xmlns:p14="http://schemas.microsoft.com/office/powerpoint/2010/main" val="1141152725"/>
      </p:ext>
    </p:extLst>
  </p:cSld>
  <p:clrMapOvr>
    <a:masterClrMapping/>
  </p:clrMapOvr>
</p:sld>
</file>

<file path=ppt/theme/theme1.xml><?xml version="1.0" encoding="utf-8"?>
<a:theme xmlns:a="http://schemas.openxmlformats.org/drawingml/2006/main" name="1_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146</Words>
  <Application>Microsoft Office PowerPoint</Application>
  <PresentationFormat>Breedbeeld</PresentationFormat>
  <Paragraphs>19</Paragraphs>
  <Slides>2</Slides>
  <Notes>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</vt:i4>
      </vt:variant>
    </vt:vector>
  </HeadingPairs>
  <TitlesOfParts>
    <vt:vector size="6" baseType="lpstr">
      <vt:lpstr>Arial</vt:lpstr>
      <vt:lpstr>Calibri</vt:lpstr>
      <vt:lpstr>Poppins</vt:lpstr>
      <vt:lpstr>1_Kantoorthema</vt:lpstr>
      <vt:lpstr>Dromen, verwoorden en verbeelden</vt:lpstr>
      <vt:lpstr>Define (verwoorden) en Dream (verbeelden en verwonderen)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Verbeelden voor volgende bijeenkomst</dc:title>
  <dc:creator>Hupkens, S.H.A. (Susan)</dc:creator>
  <cp:lastModifiedBy>Hupkens, S.H.A. (Susan)</cp:lastModifiedBy>
  <cp:revision>1</cp:revision>
  <dcterms:created xsi:type="dcterms:W3CDTF">2024-07-10T09:18:22Z</dcterms:created>
  <dcterms:modified xsi:type="dcterms:W3CDTF">2024-07-10T17:34:09Z</dcterms:modified>
</cp:coreProperties>
</file>