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pkens, S.H.A. (Susan)" userId="4c637d48-a93c-4c27-9856-1d549e30fdd9" providerId="ADAL" clId="{AC4EF654-A528-4418-9E51-45502B3FE77D}"/>
    <pc:docChg chg="modSld">
      <pc:chgData name="Hupkens, S.H.A. (Susan)" userId="4c637d48-a93c-4c27-9856-1d549e30fdd9" providerId="ADAL" clId="{AC4EF654-A528-4418-9E51-45502B3FE77D}" dt="2024-07-10T17:30:57.849" v="2" actId="20577"/>
      <pc:docMkLst>
        <pc:docMk/>
      </pc:docMkLst>
      <pc:sldChg chg="modSp mod">
        <pc:chgData name="Hupkens, S.H.A. (Susan)" userId="4c637d48-a93c-4c27-9856-1d549e30fdd9" providerId="ADAL" clId="{AC4EF654-A528-4418-9E51-45502B3FE77D}" dt="2024-07-10T17:30:57.849" v="2" actId="20577"/>
        <pc:sldMkLst>
          <pc:docMk/>
          <pc:sldMk cId="2426679241" sldId="282"/>
        </pc:sldMkLst>
        <pc:spChg chg="mod">
          <ac:chgData name="Hupkens, S.H.A. (Susan)" userId="4c637d48-a93c-4c27-9856-1d549e30fdd9" providerId="ADAL" clId="{AC4EF654-A528-4418-9E51-45502B3FE77D}" dt="2024-07-10T17:30:57.849" v="2" actId="20577"/>
          <ac:spMkLst>
            <pc:docMk/>
            <pc:sldMk cId="2426679241" sldId="282"/>
            <ac:spMk id="3" creationId="{DE483F40-DBA9-D07D-53D1-664DBD1021F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A4C42-8ABA-4F97-8D02-592A62B45099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634964C0-8496-49D6-9490-6008563B6E9A}">
      <dgm:prSet phldrT="[Tekst]"/>
      <dgm:spPr/>
      <dgm:t>
        <a:bodyPr/>
        <a:lstStyle/>
        <a:p>
          <a:r>
            <a:rPr lang="nl-NL" dirty="0"/>
            <a:t>Voorwaarden</a:t>
          </a:r>
        </a:p>
      </dgm:t>
    </dgm:pt>
    <dgm:pt modelId="{15EAB7D8-10A2-466A-8CA5-C4F90B5CBF78}" type="parTrans" cxnId="{5FDACDFD-2116-4B63-ADDF-B380031FF725}">
      <dgm:prSet/>
      <dgm:spPr/>
      <dgm:t>
        <a:bodyPr/>
        <a:lstStyle/>
        <a:p>
          <a:endParaRPr lang="nl-NL"/>
        </a:p>
      </dgm:t>
    </dgm:pt>
    <dgm:pt modelId="{5350D381-F626-45D9-B212-A70F9B2B7D60}" type="sibTrans" cxnId="{5FDACDFD-2116-4B63-ADDF-B380031FF725}">
      <dgm:prSet/>
      <dgm:spPr/>
      <dgm:t>
        <a:bodyPr/>
        <a:lstStyle/>
        <a:p>
          <a:endParaRPr lang="nl-NL"/>
        </a:p>
      </dgm:t>
    </dgm:pt>
    <dgm:pt modelId="{3B0E2A9B-9027-4486-9D0F-625CF560FC4D}">
      <dgm:prSet phldrT="[Tekst]" custT="1"/>
      <dgm:spPr/>
      <dgm:t>
        <a:bodyPr/>
        <a:lstStyle/>
        <a:p>
          <a:r>
            <a:rPr lang="nl-NL" sz="1000" dirty="0"/>
            <a:t>Wie heb je nodig om succesvol te zijn? </a:t>
          </a:r>
        </a:p>
      </dgm:t>
    </dgm:pt>
    <dgm:pt modelId="{109BED7B-063E-4E63-8EE5-3312A08B2C5D}" type="parTrans" cxnId="{4C9DC26C-577A-4E2B-BA48-BFD6DF348FE2}">
      <dgm:prSet/>
      <dgm:spPr/>
      <dgm:t>
        <a:bodyPr/>
        <a:lstStyle/>
        <a:p>
          <a:endParaRPr lang="nl-NL"/>
        </a:p>
      </dgm:t>
    </dgm:pt>
    <dgm:pt modelId="{22908D49-CEB7-467B-94D2-49FC7799A72E}" type="sibTrans" cxnId="{4C9DC26C-577A-4E2B-BA48-BFD6DF348FE2}">
      <dgm:prSet/>
      <dgm:spPr/>
      <dgm:t>
        <a:bodyPr/>
        <a:lstStyle/>
        <a:p>
          <a:endParaRPr lang="nl-NL"/>
        </a:p>
      </dgm:t>
    </dgm:pt>
    <dgm:pt modelId="{4445249B-F672-49EC-A355-212D887012C3}">
      <dgm:prSet phldrT="[Tekst]" custT="1"/>
      <dgm:spPr/>
      <dgm:t>
        <a:bodyPr/>
        <a:lstStyle/>
        <a:p>
          <a:r>
            <a:rPr lang="nl-NL" sz="1000" dirty="0"/>
            <a:t>Welke voorwaarden ga je benutten om mensen enthousiast te krijgen/ houden?</a:t>
          </a:r>
        </a:p>
      </dgm:t>
    </dgm:pt>
    <dgm:pt modelId="{B402660C-9CC7-4BB3-8CA5-194A6A64BE1A}" type="parTrans" cxnId="{5B7CCA50-C5FC-4706-919D-0FCB17589960}">
      <dgm:prSet/>
      <dgm:spPr/>
      <dgm:t>
        <a:bodyPr/>
        <a:lstStyle/>
        <a:p>
          <a:endParaRPr lang="nl-NL"/>
        </a:p>
      </dgm:t>
    </dgm:pt>
    <dgm:pt modelId="{2EA128EC-DCAD-4C84-AF89-9CEC2257C77D}" type="sibTrans" cxnId="{5B7CCA50-C5FC-4706-919D-0FCB17589960}">
      <dgm:prSet/>
      <dgm:spPr/>
      <dgm:t>
        <a:bodyPr/>
        <a:lstStyle/>
        <a:p>
          <a:endParaRPr lang="nl-NL"/>
        </a:p>
      </dgm:t>
    </dgm:pt>
    <dgm:pt modelId="{A33A3C28-6BF9-489E-8BF3-452DDC9924C0}">
      <dgm:prSet phldrT="[Tekst]" custT="1"/>
      <dgm:spPr/>
      <dgm:t>
        <a:bodyPr/>
        <a:lstStyle/>
        <a:p>
          <a:r>
            <a:rPr lang="nl-NL" sz="1000" dirty="0"/>
            <a:t>(bijgestelde/ aanvullende) materialen</a:t>
          </a:r>
        </a:p>
      </dgm:t>
    </dgm:pt>
    <dgm:pt modelId="{5F61A757-E033-43DF-BA48-54C0FC048CDA}" type="parTrans" cxnId="{3B347635-54C5-43E5-BB94-5D74BC792DE2}">
      <dgm:prSet/>
      <dgm:spPr/>
      <dgm:t>
        <a:bodyPr/>
        <a:lstStyle/>
        <a:p>
          <a:endParaRPr lang="nl-NL"/>
        </a:p>
      </dgm:t>
    </dgm:pt>
    <dgm:pt modelId="{36793ABF-5A54-4957-BDFC-2EEE43038570}" type="sibTrans" cxnId="{3B347635-54C5-43E5-BB94-5D74BC792DE2}">
      <dgm:prSet/>
      <dgm:spPr/>
      <dgm:t>
        <a:bodyPr/>
        <a:lstStyle/>
        <a:p>
          <a:endParaRPr lang="nl-NL"/>
        </a:p>
      </dgm:t>
    </dgm:pt>
    <dgm:pt modelId="{250AEE00-6E60-4E53-AFB2-AF4248331FA1}">
      <dgm:prSet phldrT="[Tekst]"/>
      <dgm:spPr/>
      <dgm:t>
        <a:bodyPr/>
        <a:lstStyle/>
        <a:p>
          <a:r>
            <a:rPr lang="nl-NL" dirty="0"/>
            <a:t>Doen</a:t>
          </a:r>
        </a:p>
      </dgm:t>
    </dgm:pt>
    <dgm:pt modelId="{F265E20C-1CBB-48EB-8818-5B3208A72E62}" type="parTrans" cxnId="{35C2B68F-B265-41CA-ABB6-EE135C260161}">
      <dgm:prSet/>
      <dgm:spPr/>
      <dgm:t>
        <a:bodyPr/>
        <a:lstStyle/>
        <a:p>
          <a:endParaRPr lang="nl-NL"/>
        </a:p>
      </dgm:t>
    </dgm:pt>
    <dgm:pt modelId="{04680DE0-2126-4315-9F7A-5B7106E4B69A}" type="sibTrans" cxnId="{35C2B68F-B265-41CA-ABB6-EE135C260161}">
      <dgm:prSet/>
      <dgm:spPr/>
      <dgm:t>
        <a:bodyPr/>
        <a:lstStyle/>
        <a:p>
          <a:endParaRPr lang="nl-NL"/>
        </a:p>
      </dgm:t>
    </dgm:pt>
    <dgm:pt modelId="{BDA802B2-2B07-4833-9138-276955EC7D51}">
      <dgm:prSet phldrT="[Tekst]" custT="1"/>
      <dgm:spPr/>
      <dgm:t>
        <a:bodyPr/>
        <a:lstStyle/>
        <a:p>
          <a:r>
            <a:rPr lang="nl-NL" sz="1000" dirty="0"/>
            <a:t>Welke activiteiten ga je ondernemen?</a:t>
          </a:r>
        </a:p>
      </dgm:t>
    </dgm:pt>
    <dgm:pt modelId="{5CF028D3-C9F8-4B7D-805E-C53AC02F6E8E}" type="parTrans" cxnId="{B42D6A15-38F8-4E6F-B5C4-82706C1E95CE}">
      <dgm:prSet/>
      <dgm:spPr/>
      <dgm:t>
        <a:bodyPr/>
        <a:lstStyle/>
        <a:p>
          <a:endParaRPr lang="nl-NL"/>
        </a:p>
      </dgm:t>
    </dgm:pt>
    <dgm:pt modelId="{40EFEC4B-8460-4025-B930-F369EE317583}" type="sibTrans" cxnId="{B42D6A15-38F8-4E6F-B5C4-82706C1E95CE}">
      <dgm:prSet/>
      <dgm:spPr/>
      <dgm:t>
        <a:bodyPr/>
        <a:lstStyle/>
        <a:p>
          <a:endParaRPr lang="nl-NL"/>
        </a:p>
      </dgm:t>
    </dgm:pt>
    <dgm:pt modelId="{44B520D8-E98A-4251-98A2-E401C590D861}">
      <dgm:prSet phldrT="[Tekst]" custT="1"/>
      <dgm:spPr/>
      <dgm:t>
        <a:bodyPr/>
        <a:lstStyle/>
        <a:p>
          <a:r>
            <a:rPr lang="nl-NL" sz="1000" dirty="0"/>
            <a:t>Tijdpad (inclusief communicatie)</a:t>
          </a:r>
        </a:p>
      </dgm:t>
    </dgm:pt>
    <dgm:pt modelId="{1A21C2C4-0002-4E39-91FA-60B6FB9387F9}" type="parTrans" cxnId="{EC11D8DF-ABA0-4301-8C67-78477DB22766}">
      <dgm:prSet/>
      <dgm:spPr/>
      <dgm:t>
        <a:bodyPr/>
        <a:lstStyle/>
        <a:p>
          <a:endParaRPr lang="nl-NL"/>
        </a:p>
      </dgm:t>
    </dgm:pt>
    <dgm:pt modelId="{49FAC4DC-0E9A-4C93-8D66-8AA31D114F59}" type="sibTrans" cxnId="{EC11D8DF-ABA0-4301-8C67-78477DB22766}">
      <dgm:prSet/>
      <dgm:spPr/>
      <dgm:t>
        <a:bodyPr/>
        <a:lstStyle/>
        <a:p>
          <a:endParaRPr lang="nl-NL"/>
        </a:p>
      </dgm:t>
    </dgm:pt>
    <dgm:pt modelId="{AB88ED72-C68E-4C47-9D0F-CFF846082505}">
      <dgm:prSet phldrT="[Tekst]"/>
      <dgm:spPr/>
      <dgm:t>
        <a:bodyPr/>
        <a:lstStyle/>
        <a:p>
          <a:r>
            <a:rPr lang="nl-NL" dirty="0"/>
            <a:t>Uitkomst</a:t>
          </a:r>
        </a:p>
      </dgm:t>
    </dgm:pt>
    <dgm:pt modelId="{DB75F5E4-9046-46E5-A134-509079AE98D6}" type="parTrans" cxnId="{8BF25B84-3799-44EE-A522-9B225307AF01}">
      <dgm:prSet/>
      <dgm:spPr/>
      <dgm:t>
        <a:bodyPr/>
        <a:lstStyle/>
        <a:p>
          <a:endParaRPr lang="nl-NL"/>
        </a:p>
      </dgm:t>
    </dgm:pt>
    <dgm:pt modelId="{81EAA14C-18D6-4324-991F-06D5D5B1AD8D}" type="sibTrans" cxnId="{8BF25B84-3799-44EE-A522-9B225307AF01}">
      <dgm:prSet/>
      <dgm:spPr/>
      <dgm:t>
        <a:bodyPr/>
        <a:lstStyle/>
        <a:p>
          <a:endParaRPr lang="nl-NL"/>
        </a:p>
      </dgm:t>
    </dgm:pt>
    <dgm:pt modelId="{8A48AEDE-7234-4FD1-A3E8-873650E62BF0}">
      <dgm:prSet phldrT="[Tekst]" custT="1"/>
      <dgm:spPr/>
      <dgm:t>
        <a:bodyPr/>
        <a:lstStyle/>
        <a:p>
          <a:r>
            <a:rPr lang="nl-NL" sz="1100" dirty="0">
              <a:solidFill>
                <a:schemeClr val="tx1"/>
              </a:solidFill>
            </a:rPr>
            <a:t>Hoe ‘meet’ je het succes?</a:t>
          </a:r>
        </a:p>
      </dgm:t>
    </dgm:pt>
    <dgm:pt modelId="{B83B43D7-AB1C-45FF-908B-26757BF43905}" type="parTrans" cxnId="{4EEFB0B5-E4E6-4A3C-8EF8-9C3976F4A005}">
      <dgm:prSet/>
      <dgm:spPr/>
      <dgm:t>
        <a:bodyPr/>
        <a:lstStyle/>
        <a:p>
          <a:endParaRPr lang="nl-NL"/>
        </a:p>
      </dgm:t>
    </dgm:pt>
    <dgm:pt modelId="{C6C0B547-0CF8-4166-A66B-F3ED7253A45A}" type="sibTrans" cxnId="{4EEFB0B5-E4E6-4A3C-8EF8-9C3976F4A005}">
      <dgm:prSet/>
      <dgm:spPr/>
      <dgm:t>
        <a:bodyPr/>
        <a:lstStyle/>
        <a:p>
          <a:endParaRPr lang="nl-NL"/>
        </a:p>
      </dgm:t>
    </dgm:pt>
    <dgm:pt modelId="{55EE5A48-DAAA-48CA-95B8-3CB6CFF75217}">
      <dgm:prSet phldrT="[Tekst]" phldr="1"/>
      <dgm:spPr/>
      <dgm:t>
        <a:bodyPr/>
        <a:lstStyle/>
        <a:p>
          <a:endParaRPr lang="nl-NL" dirty="0"/>
        </a:p>
      </dgm:t>
    </dgm:pt>
    <dgm:pt modelId="{1C0D8164-64CE-43F5-814F-5D33BFBABF54}" type="parTrans" cxnId="{35C95502-05A8-4733-B8E9-E1A1FA6C74BB}">
      <dgm:prSet/>
      <dgm:spPr/>
      <dgm:t>
        <a:bodyPr/>
        <a:lstStyle/>
        <a:p>
          <a:endParaRPr lang="nl-NL"/>
        </a:p>
      </dgm:t>
    </dgm:pt>
    <dgm:pt modelId="{A6C6A59E-9B90-45B4-8B0E-BDB7CDEC48E6}" type="sibTrans" cxnId="{35C95502-05A8-4733-B8E9-E1A1FA6C74BB}">
      <dgm:prSet/>
      <dgm:spPr/>
      <dgm:t>
        <a:bodyPr/>
        <a:lstStyle/>
        <a:p>
          <a:endParaRPr lang="nl-NL"/>
        </a:p>
      </dgm:t>
    </dgm:pt>
    <dgm:pt modelId="{11F20C06-E630-4354-8A69-7F5193A3896D}">
      <dgm:prSet phldrT="[Tekst]" custT="1"/>
      <dgm:spPr/>
      <dgm:t>
        <a:bodyPr/>
        <a:lstStyle/>
        <a:p>
          <a:r>
            <a:rPr lang="nl-NL" sz="1000" dirty="0"/>
            <a:t>Op welke waarden/ wensen speel je in? Van wie? Hoe?</a:t>
          </a:r>
        </a:p>
      </dgm:t>
    </dgm:pt>
    <dgm:pt modelId="{DD319B95-D621-479A-976F-126E0C07D6E3}" type="parTrans" cxnId="{6B04FE74-2CA9-4032-A0BE-8FF955145422}">
      <dgm:prSet/>
      <dgm:spPr/>
      <dgm:t>
        <a:bodyPr/>
        <a:lstStyle/>
        <a:p>
          <a:endParaRPr lang="nl-NL"/>
        </a:p>
      </dgm:t>
    </dgm:pt>
    <dgm:pt modelId="{7905BA02-00FB-4799-82E8-A9EA27DB07A2}" type="sibTrans" cxnId="{6B04FE74-2CA9-4032-A0BE-8FF955145422}">
      <dgm:prSet/>
      <dgm:spPr/>
      <dgm:t>
        <a:bodyPr/>
        <a:lstStyle/>
        <a:p>
          <a:endParaRPr lang="nl-NL"/>
        </a:p>
      </dgm:t>
    </dgm:pt>
    <dgm:pt modelId="{5F8A71B9-F134-44AD-BB5B-356B24C4512C}">
      <dgm:prSet phldrT="[Tekst]" custT="1"/>
      <dgm:spPr/>
      <dgm:t>
        <a:bodyPr/>
        <a:lstStyle/>
        <a:p>
          <a:r>
            <a:rPr lang="nl-NL" sz="1000" dirty="0"/>
            <a:t>Welke route neem je: de hoofdweg of  ‘olifantenpaadjes’</a:t>
          </a:r>
        </a:p>
      </dgm:t>
    </dgm:pt>
    <dgm:pt modelId="{97F38589-A456-407C-8E2E-2E3D5C64B781}" type="parTrans" cxnId="{B3F2D67C-3C42-48C6-8597-BE8E6D3CA7EB}">
      <dgm:prSet/>
      <dgm:spPr/>
      <dgm:t>
        <a:bodyPr/>
        <a:lstStyle/>
        <a:p>
          <a:endParaRPr lang="nl-NL"/>
        </a:p>
      </dgm:t>
    </dgm:pt>
    <dgm:pt modelId="{4836924A-678A-4FD8-BF68-DF2AF091F365}" type="sibTrans" cxnId="{B3F2D67C-3C42-48C6-8597-BE8E6D3CA7EB}">
      <dgm:prSet/>
      <dgm:spPr/>
      <dgm:t>
        <a:bodyPr/>
        <a:lstStyle/>
        <a:p>
          <a:endParaRPr lang="nl-NL"/>
        </a:p>
      </dgm:t>
    </dgm:pt>
    <dgm:pt modelId="{83A98EB3-4BAA-4C40-8FFD-25A70060BFDC}">
      <dgm:prSet phldrT="[Tekst]" custT="1"/>
      <dgm:spPr/>
      <dgm:t>
        <a:bodyPr/>
        <a:lstStyle/>
        <a:p>
          <a:r>
            <a:rPr lang="nl-NL" sz="1100" dirty="0">
              <a:solidFill>
                <a:schemeClr val="tx1"/>
              </a:solidFill>
            </a:rPr>
            <a:t>Wanneer ben jij tevreden en hoe ga je dat vieren?</a:t>
          </a:r>
        </a:p>
      </dgm:t>
    </dgm:pt>
    <dgm:pt modelId="{7F5EC77F-9DBD-4268-A6CB-BD1F3FACE7B6}" type="parTrans" cxnId="{B31B1333-4146-4DFF-AD5E-86288FEB83EA}">
      <dgm:prSet/>
      <dgm:spPr/>
      <dgm:t>
        <a:bodyPr/>
        <a:lstStyle/>
        <a:p>
          <a:endParaRPr lang="nl-NL"/>
        </a:p>
      </dgm:t>
    </dgm:pt>
    <dgm:pt modelId="{0DE00EC3-17E4-4332-8FAD-EA9525431345}" type="sibTrans" cxnId="{B31B1333-4146-4DFF-AD5E-86288FEB83EA}">
      <dgm:prSet/>
      <dgm:spPr/>
      <dgm:t>
        <a:bodyPr/>
        <a:lstStyle/>
        <a:p>
          <a:endParaRPr lang="nl-NL"/>
        </a:p>
      </dgm:t>
    </dgm:pt>
    <dgm:pt modelId="{89F8644F-5965-468B-B5CD-DB7075787042}">
      <dgm:prSet/>
      <dgm:spPr/>
      <dgm:t>
        <a:bodyPr/>
        <a:lstStyle/>
        <a:p>
          <a:endParaRPr lang="nl-NL" dirty="0"/>
        </a:p>
      </dgm:t>
    </dgm:pt>
    <dgm:pt modelId="{80DE9DB1-A512-4F7A-995E-DDDAE1A5F150}" type="parTrans" cxnId="{6A9FD8DF-143E-4354-A1CD-4B745F60357D}">
      <dgm:prSet/>
      <dgm:spPr/>
      <dgm:t>
        <a:bodyPr/>
        <a:lstStyle/>
        <a:p>
          <a:endParaRPr lang="nl-NL"/>
        </a:p>
      </dgm:t>
    </dgm:pt>
    <dgm:pt modelId="{95FB7D96-176E-4D0C-B484-A9ED638F7F63}" type="sibTrans" cxnId="{6A9FD8DF-143E-4354-A1CD-4B745F60357D}">
      <dgm:prSet/>
      <dgm:spPr/>
      <dgm:t>
        <a:bodyPr/>
        <a:lstStyle/>
        <a:p>
          <a:endParaRPr lang="nl-NL"/>
        </a:p>
      </dgm:t>
    </dgm:pt>
    <dgm:pt modelId="{91DF3F8C-6265-4E7D-8B62-2AB094B9DEEC}">
      <dgm:prSet phldrT="[Tekst]" custT="1"/>
      <dgm:spPr/>
      <dgm:t>
        <a:bodyPr/>
        <a:lstStyle/>
        <a:p>
          <a:r>
            <a:rPr lang="nl-NL" sz="1000" dirty="0"/>
            <a:t>Hoe komen jouw kwaliteiten uit de verf?</a:t>
          </a:r>
        </a:p>
      </dgm:t>
    </dgm:pt>
    <dgm:pt modelId="{4B9F9471-89AF-41AA-9F64-C84F33E90F71}" type="parTrans" cxnId="{30D484ED-1966-494D-AD49-D575113CE260}">
      <dgm:prSet/>
      <dgm:spPr/>
      <dgm:t>
        <a:bodyPr/>
        <a:lstStyle/>
        <a:p>
          <a:endParaRPr lang="nl-NL"/>
        </a:p>
      </dgm:t>
    </dgm:pt>
    <dgm:pt modelId="{865EB3D6-2994-4ED1-8615-946D3E7A4D46}" type="sibTrans" cxnId="{30D484ED-1966-494D-AD49-D575113CE260}">
      <dgm:prSet/>
      <dgm:spPr/>
      <dgm:t>
        <a:bodyPr/>
        <a:lstStyle/>
        <a:p>
          <a:endParaRPr lang="nl-NL"/>
        </a:p>
      </dgm:t>
    </dgm:pt>
    <dgm:pt modelId="{DD4087D4-1B67-41B6-9C28-62E92DDDDCAA}">
      <dgm:prSet phldrT="[Tekst]" custT="1"/>
      <dgm:spPr/>
      <dgm:t>
        <a:bodyPr/>
        <a:lstStyle/>
        <a:p>
          <a:endParaRPr lang="nl-NL" sz="1100" dirty="0">
            <a:solidFill>
              <a:schemeClr val="tx1"/>
            </a:solidFill>
          </a:endParaRPr>
        </a:p>
      </dgm:t>
    </dgm:pt>
    <dgm:pt modelId="{2982E478-1BAD-4F9D-B905-3BAE8A64FD89}" type="parTrans" cxnId="{F40B1ADF-9AB6-40D6-B02D-38E28B614D35}">
      <dgm:prSet/>
      <dgm:spPr/>
      <dgm:t>
        <a:bodyPr/>
        <a:lstStyle/>
        <a:p>
          <a:endParaRPr lang="nl-NL"/>
        </a:p>
      </dgm:t>
    </dgm:pt>
    <dgm:pt modelId="{03228057-672C-498B-AC66-A7A56A122AD3}" type="sibTrans" cxnId="{F40B1ADF-9AB6-40D6-B02D-38E28B614D35}">
      <dgm:prSet/>
      <dgm:spPr/>
      <dgm:t>
        <a:bodyPr/>
        <a:lstStyle/>
        <a:p>
          <a:endParaRPr lang="nl-NL"/>
        </a:p>
      </dgm:t>
    </dgm:pt>
    <dgm:pt modelId="{1E18C6D0-7AE2-403D-915F-C503F796B08D}" type="pres">
      <dgm:prSet presAssocID="{C89A4C42-8ABA-4F97-8D02-592A62B45099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1F7C344E-98C1-4212-9921-9CAE01E8F2DA}" type="pres">
      <dgm:prSet presAssocID="{C89A4C42-8ABA-4F97-8D02-592A62B45099}" presName="arc1" presStyleLbl="node1" presStyleIdx="0" presStyleCnt="4"/>
      <dgm:spPr/>
    </dgm:pt>
    <dgm:pt modelId="{E483E75C-1026-4251-97F4-8F28B8F56CB9}" type="pres">
      <dgm:prSet presAssocID="{C89A4C42-8ABA-4F97-8D02-592A62B45099}" presName="arc3" presStyleLbl="node1" presStyleIdx="1" presStyleCnt="4"/>
      <dgm:spPr/>
    </dgm:pt>
    <dgm:pt modelId="{EE2C58A7-DAF3-4835-BBF2-497AA8CF8317}" type="pres">
      <dgm:prSet presAssocID="{C89A4C42-8ABA-4F97-8D02-592A62B45099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7E65ED7A-BA8A-470C-BA2F-75E538075E19}" type="pres">
      <dgm:prSet presAssocID="{C89A4C42-8ABA-4F97-8D02-592A62B45099}" presName="arc2" presStyleLbl="node1" presStyleIdx="2" presStyleCnt="4"/>
      <dgm:spPr/>
    </dgm:pt>
    <dgm:pt modelId="{FE6F44C3-75E1-4D1C-B15A-76F9BCF1F181}" type="pres">
      <dgm:prSet presAssocID="{C89A4C42-8ABA-4F97-8D02-592A62B45099}" presName="arc4" presStyleLbl="node1" presStyleIdx="3" presStyleCnt="4"/>
      <dgm:spPr/>
    </dgm:pt>
    <dgm:pt modelId="{D9498B7B-A56B-428D-88C0-83FE7E0D0B4C}" type="pres">
      <dgm:prSet presAssocID="{C89A4C42-8ABA-4F97-8D02-592A62B45099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CEBE187-3C95-4345-BAD1-77D537AA70AE}" type="pres">
      <dgm:prSet presAssocID="{C89A4C42-8ABA-4F97-8D02-592A62B45099}" presName="middleComposite" presStyleCnt="0"/>
      <dgm:spPr/>
    </dgm:pt>
    <dgm:pt modelId="{25BA8482-5B71-4462-906A-34FED42B195B}" type="pres">
      <dgm:prSet presAssocID="{BDA802B2-2B07-4833-9138-276955EC7D51}" presName="circ1" presStyleLbl="vennNode1" presStyleIdx="0" presStyleCnt="13" custLinFactNeighborX="5816" custLinFactNeighborY="-15087"/>
      <dgm:spPr/>
    </dgm:pt>
    <dgm:pt modelId="{7AF522F3-4DB6-415E-B217-2C4A82791300}" type="pres">
      <dgm:prSet presAssocID="{BDA802B2-2B07-4833-9138-276955EC7D51}" presName="circ1Tx" presStyleLbl="revTx" presStyleIdx="1" presStyleCnt="3">
        <dgm:presLayoutVars>
          <dgm:chMax val="0"/>
          <dgm:chPref val="0"/>
        </dgm:presLayoutVars>
      </dgm:prSet>
      <dgm:spPr/>
    </dgm:pt>
    <dgm:pt modelId="{BFD61C54-F36C-4A30-BBE9-1BCB55AF107A}" type="pres">
      <dgm:prSet presAssocID="{5F8A71B9-F134-44AD-BB5B-356B24C4512C}" presName="circ2" presStyleLbl="vennNode1" presStyleIdx="1" presStyleCnt="13" custScaleX="162512" custScaleY="124105"/>
      <dgm:spPr/>
    </dgm:pt>
    <dgm:pt modelId="{6395D623-358B-43BE-B62B-B13D1965EAC4}" type="pres">
      <dgm:prSet presAssocID="{5F8A71B9-F134-44AD-BB5B-356B24C4512C}" presName="circ2Tx" presStyleLbl="revTx" presStyleIdx="1" presStyleCnt="3">
        <dgm:presLayoutVars>
          <dgm:chMax val="0"/>
          <dgm:chPref val="0"/>
        </dgm:presLayoutVars>
      </dgm:prSet>
      <dgm:spPr/>
    </dgm:pt>
    <dgm:pt modelId="{160E5262-8FE3-41D7-AA40-9E221ACE83C3}" type="pres">
      <dgm:prSet presAssocID="{91DF3F8C-6265-4E7D-8B62-2AB094B9DEEC}" presName="circ3" presStyleLbl="vennNode1" presStyleIdx="2" presStyleCnt="13" custScaleX="115818" custScaleY="116512"/>
      <dgm:spPr/>
    </dgm:pt>
    <dgm:pt modelId="{1E349564-DE1E-4E14-9670-62A4EBD7978F}" type="pres">
      <dgm:prSet presAssocID="{91DF3F8C-6265-4E7D-8B62-2AB094B9DEEC}" presName="circ3Tx" presStyleLbl="revTx" presStyleIdx="1" presStyleCnt="3">
        <dgm:presLayoutVars>
          <dgm:chMax val="0"/>
          <dgm:chPref val="0"/>
        </dgm:presLayoutVars>
      </dgm:prSet>
      <dgm:spPr/>
    </dgm:pt>
    <dgm:pt modelId="{0C540C4F-EC29-497D-A886-69C5917A538A}" type="pres">
      <dgm:prSet presAssocID="{44B520D8-E98A-4251-98A2-E401C590D861}" presName="circ4" presStyleLbl="vennNode1" presStyleIdx="3" presStyleCnt="13" custScaleX="143720" custScaleY="106623"/>
      <dgm:spPr/>
    </dgm:pt>
    <dgm:pt modelId="{0BD690A9-3902-4D79-AEA4-A7C83F44CB32}" type="pres">
      <dgm:prSet presAssocID="{44B520D8-E98A-4251-98A2-E401C590D861}" presName="circ4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FD49DC7-D665-4ED5-9A18-B43CAEA59253}" type="pres">
      <dgm:prSet presAssocID="{C89A4C42-8ABA-4F97-8D02-592A62B45099}" presName="leftComposite" presStyleCnt="0"/>
      <dgm:spPr/>
    </dgm:pt>
    <dgm:pt modelId="{7C2B3FA0-40C4-4F46-9A17-F02EAB2BA4B3}" type="pres">
      <dgm:prSet presAssocID="{3B0E2A9B-9027-4486-9D0F-625CF560FC4D}" presName="childText1_1" presStyleLbl="vennNode1" presStyleIdx="4" presStyleCnt="13">
        <dgm:presLayoutVars>
          <dgm:chMax val="0"/>
          <dgm:chPref val="0"/>
        </dgm:presLayoutVars>
      </dgm:prSet>
      <dgm:spPr/>
    </dgm:pt>
    <dgm:pt modelId="{14F9ACA9-BEA4-4DA4-89EE-5967CD990636}" type="pres">
      <dgm:prSet presAssocID="{3B0E2A9B-9027-4486-9D0F-625CF560FC4D}" presName="ellipse1" presStyleLbl="vennNode1" presStyleIdx="5" presStyleCnt="13"/>
      <dgm:spPr/>
    </dgm:pt>
    <dgm:pt modelId="{E3F51565-F70B-4ABB-8271-76CCE78EEECD}" type="pres">
      <dgm:prSet presAssocID="{3B0E2A9B-9027-4486-9D0F-625CF560FC4D}" presName="ellipse2" presStyleLbl="vennNode1" presStyleIdx="6" presStyleCnt="13"/>
      <dgm:spPr/>
    </dgm:pt>
    <dgm:pt modelId="{85CC23BE-61F1-48F5-B323-62BA35C1994A}" type="pres">
      <dgm:prSet presAssocID="{4445249B-F672-49EC-A355-212D887012C3}" presName="childText1_2" presStyleLbl="vennNode1" presStyleIdx="7" presStyleCnt="13" custScaleX="117059" custScaleY="116996">
        <dgm:presLayoutVars>
          <dgm:chMax val="0"/>
          <dgm:chPref val="0"/>
        </dgm:presLayoutVars>
      </dgm:prSet>
      <dgm:spPr/>
    </dgm:pt>
    <dgm:pt modelId="{570989B1-F0C3-493A-A5CE-E83FA35324ED}" type="pres">
      <dgm:prSet presAssocID="{4445249B-F672-49EC-A355-212D887012C3}" presName="ellipse3" presStyleLbl="vennNode1" presStyleIdx="8" presStyleCnt="13" custScaleX="92605" custScaleY="92725"/>
      <dgm:spPr/>
    </dgm:pt>
    <dgm:pt modelId="{178EC9BB-D32A-40CF-9C45-5CB7F78C9CE1}" type="pres">
      <dgm:prSet presAssocID="{A33A3C28-6BF9-489E-8BF3-452DDC9924C0}" presName="childText1_3" presStyleLbl="vennNode1" presStyleIdx="9" presStyleCnt="13" custScaleX="109717" custScaleY="115311">
        <dgm:presLayoutVars>
          <dgm:chMax val="0"/>
          <dgm:chPref val="0"/>
        </dgm:presLayoutVars>
      </dgm:prSet>
      <dgm:spPr/>
    </dgm:pt>
    <dgm:pt modelId="{31920C4E-2EA2-4A1E-B5D7-774A51E6608B}" type="pres">
      <dgm:prSet presAssocID="{11F20C06-E630-4354-8A69-7F5193A3896D}" presName="childText1_4" presStyleLbl="vennNode1" presStyleIdx="10" presStyleCnt="13" custLinFactNeighborX="14203" custLinFactNeighborY="10784">
        <dgm:presLayoutVars>
          <dgm:chMax val="0"/>
          <dgm:chPref val="0"/>
        </dgm:presLayoutVars>
      </dgm:prSet>
      <dgm:spPr/>
    </dgm:pt>
    <dgm:pt modelId="{092597E1-148D-4F02-B99A-81AA34175D05}" type="pres">
      <dgm:prSet presAssocID="{11F20C06-E630-4354-8A69-7F5193A3896D}" presName="ellipse4" presStyleLbl="vennNode1" presStyleIdx="11" presStyleCnt="13"/>
      <dgm:spPr/>
    </dgm:pt>
    <dgm:pt modelId="{E6ECB4FB-264B-4AA2-8AB4-EDBD02724A99}" type="pres">
      <dgm:prSet presAssocID="{11F20C06-E630-4354-8A69-7F5193A3896D}" presName="ellipse5" presStyleLbl="vennNode1" presStyleIdx="12" presStyleCnt="13"/>
      <dgm:spPr/>
    </dgm:pt>
    <dgm:pt modelId="{C179A314-750B-4D5C-8F4D-8C7B3706735F}" type="pres">
      <dgm:prSet presAssocID="{C89A4C42-8ABA-4F97-8D02-592A62B45099}" presName="rightChild" presStyleLbl="node2" presStyleIdx="0" presStyleCnt="1">
        <dgm:presLayoutVars>
          <dgm:chMax val="0"/>
          <dgm:chPref val="0"/>
        </dgm:presLayoutVars>
      </dgm:prSet>
      <dgm:spPr/>
    </dgm:pt>
    <dgm:pt modelId="{0A96E7D3-2CAD-45CC-85A0-CF2540B3E557}" type="pres">
      <dgm:prSet presAssocID="{C89A4C42-8ABA-4F97-8D02-592A62B45099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35C95502-05A8-4733-B8E9-E1A1FA6C74BB}" srcId="{C89A4C42-8ABA-4F97-8D02-592A62B45099}" destId="{55EE5A48-DAAA-48CA-95B8-3CB6CFF75217}" srcOrd="4" destOrd="0" parTransId="{1C0D8164-64CE-43F5-814F-5D33BFBABF54}" sibTransId="{A6C6A59E-9B90-45B4-8B0E-BDB7CDEC48E6}"/>
    <dgm:cxn modelId="{B42D6A15-38F8-4E6F-B5C4-82706C1E95CE}" srcId="{250AEE00-6E60-4E53-AFB2-AF4248331FA1}" destId="{BDA802B2-2B07-4833-9138-276955EC7D51}" srcOrd="0" destOrd="0" parTransId="{5CF028D3-C9F8-4B7D-805E-C53AC02F6E8E}" sibTransId="{40EFEC4B-8460-4025-B930-F369EE317583}"/>
    <dgm:cxn modelId="{7838F91D-8307-4405-8113-8407D4E2768A}" type="presOf" srcId="{5F8A71B9-F134-44AD-BB5B-356B24C4512C}" destId="{BFD61C54-F36C-4A30-BBE9-1BCB55AF107A}" srcOrd="0" destOrd="0" presId="urn:microsoft.com/office/officeart/2009/3/layout/PhasedProcess"/>
    <dgm:cxn modelId="{06B1821E-57EF-4C74-B453-6CE0C7DCFFE2}" type="presOf" srcId="{DD4087D4-1B67-41B6-9C28-62E92DDDDCAA}" destId="{C179A314-750B-4D5C-8F4D-8C7B3706735F}" srcOrd="0" destOrd="1" presId="urn:microsoft.com/office/officeart/2009/3/layout/PhasedProcess"/>
    <dgm:cxn modelId="{6337B72F-35A8-40B2-AB05-D6CD77075A30}" type="presOf" srcId="{83A98EB3-4BAA-4C40-8FFD-25A70060BFDC}" destId="{C179A314-750B-4D5C-8F4D-8C7B3706735F}" srcOrd="0" destOrd="2" presId="urn:microsoft.com/office/officeart/2009/3/layout/PhasedProcess"/>
    <dgm:cxn modelId="{B31B1333-4146-4DFF-AD5E-86288FEB83EA}" srcId="{AB88ED72-C68E-4C47-9D0F-CFF846082505}" destId="{83A98EB3-4BAA-4C40-8FFD-25A70060BFDC}" srcOrd="2" destOrd="0" parTransId="{7F5EC77F-9DBD-4268-A6CB-BD1F3FACE7B6}" sibTransId="{0DE00EC3-17E4-4332-8FAD-EA9525431345}"/>
    <dgm:cxn modelId="{0198CB33-D73F-450C-B3E8-9E2054A7FC4A}" type="presOf" srcId="{3B0E2A9B-9027-4486-9D0F-625CF560FC4D}" destId="{7C2B3FA0-40C4-4F46-9A17-F02EAB2BA4B3}" srcOrd="0" destOrd="0" presId="urn:microsoft.com/office/officeart/2009/3/layout/PhasedProcess"/>
    <dgm:cxn modelId="{3B347635-54C5-43E5-BB94-5D74BC792DE2}" srcId="{634964C0-8496-49D6-9490-6008563B6E9A}" destId="{A33A3C28-6BF9-489E-8BF3-452DDC9924C0}" srcOrd="2" destOrd="0" parTransId="{5F61A757-E033-43DF-BA48-54C0FC048CDA}" sibTransId="{36793ABF-5A54-4957-BDFC-2EEE43038570}"/>
    <dgm:cxn modelId="{BBDBAE65-6C22-46B0-B9BF-346110EBCFD4}" type="presOf" srcId="{44B520D8-E98A-4251-98A2-E401C590D861}" destId="{0C540C4F-EC29-497D-A886-69C5917A538A}" srcOrd="0" destOrd="0" presId="urn:microsoft.com/office/officeart/2009/3/layout/PhasedProcess"/>
    <dgm:cxn modelId="{4C9DC26C-577A-4E2B-BA48-BFD6DF348FE2}" srcId="{634964C0-8496-49D6-9490-6008563B6E9A}" destId="{3B0E2A9B-9027-4486-9D0F-625CF560FC4D}" srcOrd="0" destOrd="0" parTransId="{109BED7B-063E-4E63-8EE5-3312A08B2C5D}" sibTransId="{22908D49-CEB7-467B-94D2-49FC7799A72E}"/>
    <dgm:cxn modelId="{5B7CCA50-C5FC-4706-919D-0FCB17589960}" srcId="{634964C0-8496-49D6-9490-6008563B6E9A}" destId="{4445249B-F672-49EC-A355-212D887012C3}" srcOrd="1" destOrd="0" parTransId="{B402660C-9CC7-4BB3-8CA5-194A6A64BE1A}" sibTransId="{2EA128EC-DCAD-4C84-AF89-9CEC2257C77D}"/>
    <dgm:cxn modelId="{7BA70D74-52F7-4A01-BBB9-B2A256408A9F}" type="presOf" srcId="{AB88ED72-C68E-4C47-9D0F-CFF846082505}" destId="{D9498B7B-A56B-428D-88C0-83FE7E0D0B4C}" srcOrd="0" destOrd="0" presId="urn:microsoft.com/office/officeart/2009/3/layout/PhasedProcess"/>
    <dgm:cxn modelId="{6B04FE74-2CA9-4032-A0BE-8FF955145422}" srcId="{634964C0-8496-49D6-9490-6008563B6E9A}" destId="{11F20C06-E630-4354-8A69-7F5193A3896D}" srcOrd="3" destOrd="0" parTransId="{DD319B95-D621-479A-976F-126E0C07D6E3}" sibTransId="{7905BA02-00FB-4799-82E8-A9EA27DB07A2}"/>
    <dgm:cxn modelId="{1ECCC157-FF63-407E-BD40-265AD6C23113}" type="presOf" srcId="{634964C0-8496-49D6-9490-6008563B6E9A}" destId="{0A96E7D3-2CAD-45CC-85A0-CF2540B3E557}" srcOrd="0" destOrd="0" presId="urn:microsoft.com/office/officeart/2009/3/layout/PhasedProcess"/>
    <dgm:cxn modelId="{B3F2D67C-3C42-48C6-8597-BE8E6D3CA7EB}" srcId="{250AEE00-6E60-4E53-AFB2-AF4248331FA1}" destId="{5F8A71B9-F134-44AD-BB5B-356B24C4512C}" srcOrd="1" destOrd="0" parTransId="{97F38589-A456-407C-8E2E-2E3D5C64B781}" sibTransId="{4836924A-678A-4FD8-BF68-DF2AF091F365}"/>
    <dgm:cxn modelId="{5C3DCF7E-22C1-4AF5-8618-567B4A22D2F9}" type="presOf" srcId="{5F8A71B9-F134-44AD-BB5B-356B24C4512C}" destId="{6395D623-358B-43BE-B62B-B13D1965EAC4}" srcOrd="1" destOrd="0" presId="urn:microsoft.com/office/officeart/2009/3/layout/PhasedProcess"/>
    <dgm:cxn modelId="{DBFE9E80-C242-480E-9128-A818D3E60958}" type="presOf" srcId="{A33A3C28-6BF9-489E-8BF3-452DDC9924C0}" destId="{178EC9BB-D32A-40CF-9C45-5CB7F78C9CE1}" srcOrd="0" destOrd="0" presId="urn:microsoft.com/office/officeart/2009/3/layout/PhasedProcess"/>
    <dgm:cxn modelId="{8BF25B84-3799-44EE-A522-9B225307AF01}" srcId="{C89A4C42-8ABA-4F97-8D02-592A62B45099}" destId="{AB88ED72-C68E-4C47-9D0F-CFF846082505}" srcOrd="2" destOrd="0" parTransId="{DB75F5E4-9046-46E5-A134-509079AE98D6}" sibTransId="{81EAA14C-18D6-4324-991F-06D5D5B1AD8D}"/>
    <dgm:cxn modelId="{B814E588-57AF-4D50-82AD-ACD75B48EF8D}" type="presOf" srcId="{BDA802B2-2B07-4833-9138-276955EC7D51}" destId="{7AF522F3-4DB6-415E-B217-2C4A82791300}" srcOrd="1" destOrd="0" presId="urn:microsoft.com/office/officeart/2009/3/layout/PhasedProcess"/>
    <dgm:cxn modelId="{35C2B68F-B265-41CA-ABB6-EE135C260161}" srcId="{C89A4C42-8ABA-4F97-8D02-592A62B45099}" destId="{250AEE00-6E60-4E53-AFB2-AF4248331FA1}" srcOrd="1" destOrd="0" parTransId="{F265E20C-1CBB-48EB-8818-5B3208A72E62}" sibTransId="{04680DE0-2126-4315-9F7A-5B7106E4B69A}"/>
    <dgm:cxn modelId="{CDE9F996-135E-48A3-8C3D-574541D7E965}" type="presOf" srcId="{BDA802B2-2B07-4833-9138-276955EC7D51}" destId="{25BA8482-5B71-4462-906A-34FED42B195B}" srcOrd="0" destOrd="0" presId="urn:microsoft.com/office/officeart/2009/3/layout/PhasedProcess"/>
    <dgm:cxn modelId="{AF698A9A-9D8A-4D21-B4A1-551A3595909D}" type="presOf" srcId="{91DF3F8C-6265-4E7D-8B62-2AB094B9DEEC}" destId="{1E349564-DE1E-4E14-9670-62A4EBD7978F}" srcOrd="1" destOrd="0" presId="urn:microsoft.com/office/officeart/2009/3/layout/PhasedProcess"/>
    <dgm:cxn modelId="{619C7DA3-FD5E-420F-9FE0-28B698E8591F}" type="presOf" srcId="{250AEE00-6E60-4E53-AFB2-AF4248331FA1}" destId="{EE2C58A7-DAF3-4835-BBF2-497AA8CF8317}" srcOrd="0" destOrd="0" presId="urn:microsoft.com/office/officeart/2009/3/layout/PhasedProcess"/>
    <dgm:cxn modelId="{E2FCE3AB-64C2-4B42-9FB2-D3F3AFA4D3B8}" type="presOf" srcId="{91DF3F8C-6265-4E7D-8B62-2AB094B9DEEC}" destId="{160E5262-8FE3-41D7-AA40-9E221ACE83C3}" srcOrd="0" destOrd="0" presId="urn:microsoft.com/office/officeart/2009/3/layout/PhasedProcess"/>
    <dgm:cxn modelId="{4EEFB0B5-E4E6-4A3C-8EF8-9C3976F4A005}" srcId="{AB88ED72-C68E-4C47-9D0F-CFF846082505}" destId="{8A48AEDE-7234-4FD1-A3E8-873650E62BF0}" srcOrd="0" destOrd="0" parTransId="{B83B43D7-AB1C-45FF-908B-26757BF43905}" sibTransId="{C6C0B547-0CF8-4166-A66B-F3ED7253A45A}"/>
    <dgm:cxn modelId="{4A5293B7-AE17-4E0A-9316-63563072442A}" type="presOf" srcId="{C89A4C42-8ABA-4F97-8D02-592A62B45099}" destId="{1E18C6D0-7AE2-403D-915F-C503F796B08D}" srcOrd="0" destOrd="0" presId="urn:microsoft.com/office/officeart/2009/3/layout/PhasedProcess"/>
    <dgm:cxn modelId="{C757DBBF-BF77-45B9-AC0A-52AB88883662}" type="presOf" srcId="{11F20C06-E630-4354-8A69-7F5193A3896D}" destId="{31920C4E-2EA2-4A1E-B5D7-774A51E6608B}" srcOrd="0" destOrd="0" presId="urn:microsoft.com/office/officeart/2009/3/layout/PhasedProcess"/>
    <dgm:cxn modelId="{695CA1CF-E457-4503-AEB6-58505208B03F}" type="presOf" srcId="{44B520D8-E98A-4251-98A2-E401C590D861}" destId="{0BD690A9-3902-4D79-AEA4-A7C83F44CB32}" srcOrd="1" destOrd="0" presId="urn:microsoft.com/office/officeart/2009/3/layout/PhasedProcess"/>
    <dgm:cxn modelId="{F40B1ADF-9AB6-40D6-B02D-38E28B614D35}" srcId="{AB88ED72-C68E-4C47-9D0F-CFF846082505}" destId="{DD4087D4-1B67-41B6-9C28-62E92DDDDCAA}" srcOrd="1" destOrd="0" parTransId="{2982E478-1BAD-4F9D-B905-3BAE8A64FD89}" sibTransId="{03228057-672C-498B-AC66-A7A56A122AD3}"/>
    <dgm:cxn modelId="{EC11D8DF-ABA0-4301-8C67-78477DB22766}" srcId="{250AEE00-6E60-4E53-AFB2-AF4248331FA1}" destId="{44B520D8-E98A-4251-98A2-E401C590D861}" srcOrd="3" destOrd="0" parTransId="{1A21C2C4-0002-4E39-91FA-60B6FB9387F9}" sibTransId="{49FAC4DC-0E9A-4C93-8D66-8AA31D114F59}"/>
    <dgm:cxn modelId="{6A9FD8DF-143E-4354-A1CD-4B745F60357D}" srcId="{C89A4C42-8ABA-4F97-8D02-592A62B45099}" destId="{89F8644F-5965-468B-B5CD-DB7075787042}" srcOrd="3" destOrd="0" parTransId="{80DE9DB1-A512-4F7A-995E-DDDAE1A5F150}" sibTransId="{95FB7D96-176E-4D0C-B484-A9ED638F7F63}"/>
    <dgm:cxn modelId="{10FA40E6-DEC2-4A5D-8E57-6426B01E77AE}" type="presOf" srcId="{8A48AEDE-7234-4FD1-A3E8-873650E62BF0}" destId="{C179A314-750B-4D5C-8F4D-8C7B3706735F}" srcOrd="0" destOrd="0" presId="urn:microsoft.com/office/officeart/2009/3/layout/PhasedProcess"/>
    <dgm:cxn modelId="{EA5DA2E8-0828-4BCF-A34B-303E65FD0235}" type="presOf" srcId="{4445249B-F672-49EC-A355-212D887012C3}" destId="{85CC23BE-61F1-48F5-B323-62BA35C1994A}" srcOrd="0" destOrd="0" presId="urn:microsoft.com/office/officeart/2009/3/layout/PhasedProcess"/>
    <dgm:cxn modelId="{30D484ED-1966-494D-AD49-D575113CE260}" srcId="{250AEE00-6E60-4E53-AFB2-AF4248331FA1}" destId="{91DF3F8C-6265-4E7D-8B62-2AB094B9DEEC}" srcOrd="2" destOrd="0" parTransId="{4B9F9471-89AF-41AA-9F64-C84F33E90F71}" sibTransId="{865EB3D6-2994-4ED1-8615-946D3E7A4D46}"/>
    <dgm:cxn modelId="{5FDACDFD-2116-4B63-ADDF-B380031FF725}" srcId="{C89A4C42-8ABA-4F97-8D02-592A62B45099}" destId="{634964C0-8496-49D6-9490-6008563B6E9A}" srcOrd="0" destOrd="0" parTransId="{15EAB7D8-10A2-466A-8CA5-C4F90B5CBF78}" sibTransId="{5350D381-F626-45D9-B212-A70F9B2B7D60}"/>
    <dgm:cxn modelId="{3C5DC4F7-E59C-4543-9E8A-6CDD6C9C643B}" type="presParOf" srcId="{1E18C6D0-7AE2-403D-915F-C503F796B08D}" destId="{1F7C344E-98C1-4212-9921-9CAE01E8F2DA}" srcOrd="0" destOrd="0" presId="urn:microsoft.com/office/officeart/2009/3/layout/PhasedProcess"/>
    <dgm:cxn modelId="{E5C673C8-32EA-4929-B42C-50B33F7A1A5C}" type="presParOf" srcId="{1E18C6D0-7AE2-403D-915F-C503F796B08D}" destId="{E483E75C-1026-4251-97F4-8F28B8F56CB9}" srcOrd="1" destOrd="0" presId="urn:microsoft.com/office/officeart/2009/3/layout/PhasedProcess"/>
    <dgm:cxn modelId="{3EA2ED66-663C-489D-8DBB-93DB0AFAD7FD}" type="presParOf" srcId="{1E18C6D0-7AE2-403D-915F-C503F796B08D}" destId="{EE2C58A7-DAF3-4835-BBF2-497AA8CF8317}" srcOrd="2" destOrd="0" presId="urn:microsoft.com/office/officeart/2009/3/layout/PhasedProcess"/>
    <dgm:cxn modelId="{52A6E152-E879-47DC-B7AB-DD9D6A66A531}" type="presParOf" srcId="{1E18C6D0-7AE2-403D-915F-C503F796B08D}" destId="{7E65ED7A-BA8A-470C-BA2F-75E538075E19}" srcOrd="3" destOrd="0" presId="urn:microsoft.com/office/officeart/2009/3/layout/PhasedProcess"/>
    <dgm:cxn modelId="{55D77F3D-75C3-4FAD-A364-563DFAB0E6CC}" type="presParOf" srcId="{1E18C6D0-7AE2-403D-915F-C503F796B08D}" destId="{FE6F44C3-75E1-4D1C-B15A-76F9BCF1F181}" srcOrd="4" destOrd="0" presId="urn:microsoft.com/office/officeart/2009/3/layout/PhasedProcess"/>
    <dgm:cxn modelId="{3EA00C60-D235-4A97-9636-D9AB0974E84D}" type="presParOf" srcId="{1E18C6D0-7AE2-403D-915F-C503F796B08D}" destId="{D9498B7B-A56B-428D-88C0-83FE7E0D0B4C}" srcOrd="5" destOrd="0" presId="urn:microsoft.com/office/officeart/2009/3/layout/PhasedProcess"/>
    <dgm:cxn modelId="{38B2F084-F188-4E8F-835F-B93B9F243DA5}" type="presParOf" srcId="{1E18C6D0-7AE2-403D-915F-C503F796B08D}" destId="{3CEBE187-3C95-4345-BAD1-77D537AA70AE}" srcOrd="6" destOrd="0" presId="urn:microsoft.com/office/officeart/2009/3/layout/PhasedProcess"/>
    <dgm:cxn modelId="{99A12D3C-8295-4492-90CF-A33967BB9348}" type="presParOf" srcId="{3CEBE187-3C95-4345-BAD1-77D537AA70AE}" destId="{25BA8482-5B71-4462-906A-34FED42B195B}" srcOrd="0" destOrd="0" presId="urn:microsoft.com/office/officeart/2009/3/layout/PhasedProcess"/>
    <dgm:cxn modelId="{6423A058-8945-4432-9E7D-FB7A2B802FB7}" type="presParOf" srcId="{3CEBE187-3C95-4345-BAD1-77D537AA70AE}" destId="{7AF522F3-4DB6-415E-B217-2C4A82791300}" srcOrd="1" destOrd="0" presId="urn:microsoft.com/office/officeart/2009/3/layout/PhasedProcess"/>
    <dgm:cxn modelId="{F181C96A-726E-40E3-9CF6-D1EBC320EACA}" type="presParOf" srcId="{3CEBE187-3C95-4345-BAD1-77D537AA70AE}" destId="{BFD61C54-F36C-4A30-BBE9-1BCB55AF107A}" srcOrd="2" destOrd="0" presId="urn:microsoft.com/office/officeart/2009/3/layout/PhasedProcess"/>
    <dgm:cxn modelId="{20723D19-96EA-4CB2-9B6C-31F06CD1744F}" type="presParOf" srcId="{3CEBE187-3C95-4345-BAD1-77D537AA70AE}" destId="{6395D623-358B-43BE-B62B-B13D1965EAC4}" srcOrd="3" destOrd="0" presId="urn:microsoft.com/office/officeart/2009/3/layout/PhasedProcess"/>
    <dgm:cxn modelId="{6A39945F-A442-4DEC-8DD8-49A0A999DC3E}" type="presParOf" srcId="{3CEBE187-3C95-4345-BAD1-77D537AA70AE}" destId="{160E5262-8FE3-41D7-AA40-9E221ACE83C3}" srcOrd="4" destOrd="0" presId="urn:microsoft.com/office/officeart/2009/3/layout/PhasedProcess"/>
    <dgm:cxn modelId="{5EAF3C95-7FF2-43D2-A58C-48E7DA201F8C}" type="presParOf" srcId="{3CEBE187-3C95-4345-BAD1-77D537AA70AE}" destId="{1E349564-DE1E-4E14-9670-62A4EBD7978F}" srcOrd="5" destOrd="0" presId="urn:microsoft.com/office/officeart/2009/3/layout/PhasedProcess"/>
    <dgm:cxn modelId="{2B310C8A-760B-4224-85CF-DDE2EE707FA2}" type="presParOf" srcId="{3CEBE187-3C95-4345-BAD1-77D537AA70AE}" destId="{0C540C4F-EC29-497D-A886-69C5917A538A}" srcOrd="6" destOrd="0" presId="urn:microsoft.com/office/officeart/2009/3/layout/PhasedProcess"/>
    <dgm:cxn modelId="{AC83B237-C7F1-4ACE-B049-5364AF361BD8}" type="presParOf" srcId="{3CEBE187-3C95-4345-BAD1-77D537AA70AE}" destId="{0BD690A9-3902-4D79-AEA4-A7C83F44CB32}" srcOrd="7" destOrd="0" presId="urn:microsoft.com/office/officeart/2009/3/layout/PhasedProcess"/>
    <dgm:cxn modelId="{78680CCA-16AB-4350-A86A-618706AA0645}" type="presParOf" srcId="{1E18C6D0-7AE2-403D-915F-C503F796B08D}" destId="{CFD49DC7-D665-4ED5-9A18-B43CAEA59253}" srcOrd="7" destOrd="0" presId="urn:microsoft.com/office/officeart/2009/3/layout/PhasedProcess"/>
    <dgm:cxn modelId="{4CAD11A7-E94E-4AC9-9D71-8C8D1C849E39}" type="presParOf" srcId="{CFD49DC7-D665-4ED5-9A18-B43CAEA59253}" destId="{7C2B3FA0-40C4-4F46-9A17-F02EAB2BA4B3}" srcOrd="0" destOrd="0" presId="urn:microsoft.com/office/officeart/2009/3/layout/PhasedProcess"/>
    <dgm:cxn modelId="{F2BD512B-4BD9-45C9-95E4-4600690BCA97}" type="presParOf" srcId="{CFD49DC7-D665-4ED5-9A18-B43CAEA59253}" destId="{14F9ACA9-BEA4-4DA4-89EE-5967CD990636}" srcOrd="1" destOrd="0" presId="urn:microsoft.com/office/officeart/2009/3/layout/PhasedProcess"/>
    <dgm:cxn modelId="{471FF103-EC05-4652-8D6D-A2B8FD7BCD27}" type="presParOf" srcId="{CFD49DC7-D665-4ED5-9A18-B43CAEA59253}" destId="{E3F51565-F70B-4ABB-8271-76CCE78EEECD}" srcOrd="2" destOrd="0" presId="urn:microsoft.com/office/officeart/2009/3/layout/PhasedProcess"/>
    <dgm:cxn modelId="{F1845CA1-4BEE-48FD-84D5-B6A414372229}" type="presParOf" srcId="{CFD49DC7-D665-4ED5-9A18-B43CAEA59253}" destId="{85CC23BE-61F1-48F5-B323-62BA35C1994A}" srcOrd="3" destOrd="0" presId="urn:microsoft.com/office/officeart/2009/3/layout/PhasedProcess"/>
    <dgm:cxn modelId="{12987672-9C70-4787-9698-1D38AE9F0FDC}" type="presParOf" srcId="{CFD49DC7-D665-4ED5-9A18-B43CAEA59253}" destId="{570989B1-F0C3-493A-A5CE-E83FA35324ED}" srcOrd="4" destOrd="0" presId="urn:microsoft.com/office/officeart/2009/3/layout/PhasedProcess"/>
    <dgm:cxn modelId="{C1FF4077-8D52-4571-9CE1-F22BE6B581A1}" type="presParOf" srcId="{CFD49DC7-D665-4ED5-9A18-B43CAEA59253}" destId="{178EC9BB-D32A-40CF-9C45-5CB7F78C9CE1}" srcOrd="5" destOrd="0" presId="urn:microsoft.com/office/officeart/2009/3/layout/PhasedProcess"/>
    <dgm:cxn modelId="{935E26DF-5147-4052-B3AD-69439B7DAA72}" type="presParOf" srcId="{CFD49DC7-D665-4ED5-9A18-B43CAEA59253}" destId="{31920C4E-2EA2-4A1E-B5D7-774A51E6608B}" srcOrd="6" destOrd="0" presId="urn:microsoft.com/office/officeart/2009/3/layout/PhasedProcess"/>
    <dgm:cxn modelId="{7238FF61-6357-490C-AC08-8613E24ED22A}" type="presParOf" srcId="{CFD49DC7-D665-4ED5-9A18-B43CAEA59253}" destId="{092597E1-148D-4F02-B99A-81AA34175D05}" srcOrd="7" destOrd="0" presId="urn:microsoft.com/office/officeart/2009/3/layout/PhasedProcess"/>
    <dgm:cxn modelId="{F4C1ED4A-CDAA-467E-8A4F-A2A552CB3030}" type="presParOf" srcId="{CFD49DC7-D665-4ED5-9A18-B43CAEA59253}" destId="{E6ECB4FB-264B-4AA2-8AB4-EDBD02724A99}" srcOrd="8" destOrd="0" presId="urn:microsoft.com/office/officeart/2009/3/layout/PhasedProcess"/>
    <dgm:cxn modelId="{BE42DE2B-D00C-4F77-ABE9-23369E1A1C3D}" type="presParOf" srcId="{1E18C6D0-7AE2-403D-915F-C503F796B08D}" destId="{C179A314-750B-4D5C-8F4D-8C7B3706735F}" srcOrd="8" destOrd="0" presId="urn:microsoft.com/office/officeart/2009/3/layout/PhasedProcess"/>
    <dgm:cxn modelId="{E499B9C8-D338-4E40-A8AD-C30DE6C5C1D9}" type="presParOf" srcId="{1E18C6D0-7AE2-403D-915F-C503F796B08D}" destId="{0A96E7D3-2CAD-45CC-85A0-CF2540B3E557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C344E-98C1-4212-9921-9CAE01E8F2DA}">
      <dsp:nvSpPr>
        <dsp:cNvPr id="0" name=""/>
        <dsp:cNvSpPr/>
      </dsp:nvSpPr>
      <dsp:spPr>
        <a:xfrm rot="5400000">
          <a:off x="303" y="859204"/>
          <a:ext cx="3954015" cy="395462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3E75C-1026-4251-97F4-8F28B8F56CB9}">
      <dsp:nvSpPr>
        <dsp:cNvPr id="0" name=""/>
        <dsp:cNvSpPr/>
      </dsp:nvSpPr>
      <dsp:spPr>
        <a:xfrm rot="16200000">
          <a:off x="4069796" y="859204"/>
          <a:ext cx="3954015" cy="395462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C58A7-DAF3-4835-BBF2-497AA8CF8317}">
      <dsp:nvSpPr>
        <dsp:cNvPr id="0" name=""/>
        <dsp:cNvSpPr/>
      </dsp:nvSpPr>
      <dsp:spPr>
        <a:xfrm>
          <a:off x="4537346" y="4294181"/>
          <a:ext cx="3002163" cy="79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Doen</a:t>
          </a:r>
        </a:p>
      </dsp:txBody>
      <dsp:txXfrm>
        <a:off x="4537346" y="4294181"/>
        <a:ext cx="3002163" cy="791056"/>
      </dsp:txXfrm>
    </dsp:sp>
    <dsp:sp modelId="{7E65ED7A-BA8A-470C-BA2F-75E538075E19}">
      <dsp:nvSpPr>
        <dsp:cNvPr id="0" name=""/>
        <dsp:cNvSpPr/>
      </dsp:nvSpPr>
      <dsp:spPr>
        <a:xfrm rot="5400000">
          <a:off x="3942961" y="859204"/>
          <a:ext cx="3954015" cy="395462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F44C3-75E1-4D1C-B15A-76F9BCF1F181}">
      <dsp:nvSpPr>
        <dsp:cNvPr id="0" name=""/>
        <dsp:cNvSpPr/>
      </dsp:nvSpPr>
      <dsp:spPr>
        <a:xfrm rot="16200000">
          <a:off x="8011256" y="859204"/>
          <a:ext cx="3954015" cy="395462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98B7B-A56B-428D-88C0-83FE7E0D0B4C}">
      <dsp:nvSpPr>
        <dsp:cNvPr id="0" name=""/>
        <dsp:cNvSpPr/>
      </dsp:nvSpPr>
      <dsp:spPr>
        <a:xfrm>
          <a:off x="8190436" y="4294181"/>
          <a:ext cx="3002163" cy="79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Uitkomst</a:t>
          </a:r>
        </a:p>
      </dsp:txBody>
      <dsp:txXfrm>
        <a:off x="8190436" y="4294181"/>
        <a:ext cx="3002163" cy="791056"/>
      </dsp:txXfrm>
    </dsp:sp>
    <dsp:sp modelId="{25BA8482-5B71-4462-906A-34FED42B195B}">
      <dsp:nvSpPr>
        <dsp:cNvPr id="0" name=""/>
        <dsp:cNvSpPr/>
      </dsp:nvSpPr>
      <dsp:spPr>
        <a:xfrm>
          <a:off x="5294163" y="1262857"/>
          <a:ext cx="1443019" cy="14430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Welke activiteiten ga je ondernemen?</a:t>
          </a:r>
        </a:p>
      </dsp:txBody>
      <dsp:txXfrm>
        <a:off x="5460665" y="1457110"/>
        <a:ext cx="1110014" cy="457881"/>
      </dsp:txXfrm>
    </dsp:sp>
    <dsp:sp modelId="{BFD61C54-F36C-4A30-BBE9-1BCB55AF107A}">
      <dsp:nvSpPr>
        <dsp:cNvPr id="0" name=""/>
        <dsp:cNvSpPr/>
      </dsp:nvSpPr>
      <dsp:spPr>
        <a:xfrm>
          <a:off x="5397465" y="1944904"/>
          <a:ext cx="2345079" cy="1790858"/>
        </a:xfrm>
        <a:prstGeom prst="ellipse">
          <a:avLst/>
        </a:prstGeom>
        <a:solidFill>
          <a:schemeClr val="accent2">
            <a:alpha val="50000"/>
            <a:hueOff val="-121280"/>
            <a:satOff val="-6994"/>
            <a:lumOff val="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Welke route neem je: de hoofdweg of  ‘olifantenpaadjes’</a:t>
          </a:r>
        </a:p>
      </dsp:txBody>
      <dsp:txXfrm>
        <a:off x="6660200" y="2151542"/>
        <a:ext cx="901953" cy="1377583"/>
      </dsp:txXfrm>
    </dsp:sp>
    <dsp:sp modelId="{160E5262-8FE3-41D7-AA40-9E221ACE83C3}">
      <dsp:nvSpPr>
        <dsp:cNvPr id="0" name=""/>
        <dsp:cNvSpPr/>
      </dsp:nvSpPr>
      <dsp:spPr>
        <a:xfrm>
          <a:off x="5096108" y="2637947"/>
          <a:ext cx="1671275" cy="1681290"/>
        </a:xfrm>
        <a:prstGeom prst="ellipse">
          <a:avLst/>
        </a:prstGeom>
        <a:solidFill>
          <a:schemeClr val="accent2">
            <a:alpha val="50000"/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Hoe komen jouw kwaliteiten uit de verf?</a:t>
          </a:r>
        </a:p>
      </dsp:txBody>
      <dsp:txXfrm>
        <a:off x="5288948" y="3559423"/>
        <a:ext cx="1285596" cy="533486"/>
      </dsp:txXfrm>
    </dsp:sp>
    <dsp:sp modelId="{0C540C4F-EC29-497D-A886-69C5917A538A}">
      <dsp:nvSpPr>
        <dsp:cNvPr id="0" name=""/>
        <dsp:cNvSpPr/>
      </dsp:nvSpPr>
      <dsp:spPr>
        <a:xfrm>
          <a:off x="4256534" y="2071038"/>
          <a:ext cx="2073906" cy="1538590"/>
        </a:xfrm>
        <a:prstGeom prst="ellipse">
          <a:avLst/>
        </a:prstGeom>
        <a:solidFill>
          <a:schemeClr val="accent2">
            <a:alpha val="50000"/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Tijdpad (inclusief communicatie)</a:t>
          </a:r>
        </a:p>
      </dsp:txBody>
      <dsp:txXfrm>
        <a:off x="4416066" y="2248568"/>
        <a:ext cx="797656" cy="1183530"/>
      </dsp:txXfrm>
    </dsp:sp>
    <dsp:sp modelId="{7C2B3FA0-40C4-4F46-9A17-F02EAB2BA4B3}">
      <dsp:nvSpPr>
        <dsp:cNvPr id="0" name=""/>
        <dsp:cNvSpPr/>
      </dsp:nvSpPr>
      <dsp:spPr>
        <a:xfrm>
          <a:off x="1063182" y="1304677"/>
          <a:ext cx="1164970" cy="1164976"/>
        </a:xfrm>
        <a:prstGeom prst="ellipse">
          <a:avLst/>
        </a:prstGeom>
        <a:solidFill>
          <a:schemeClr val="accent2">
            <a:alpha val="50000"/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Wie heb je nodig om succesvol te zijn? </a:t>
          </a:r>
        </a:p>
      </dsp:txBody>
      <dsp:txXfrm>
        <a:off x="1233788" y="1475284"/>
        <a:ext cx="823758" cy="823762"/>
      </dsp:txXfrm>
    </dsp:sp>
    <dsp:sp modelId="{14F9ACA9-BEA4-4DA4-89EE-5967CD990636}">
      <dsp:nvSpPr>
        <dsp:cNvPr id="0" name=""/>
        <dsp:cNvSpPr/>
      </dsp:nvSpPr>
      <dsp:spPr>
        <a:xfrm>
          <a:off x="1204559" y="2627432"/>
          <a:ext cx="332848" cy="332892"/>
        </a:xfrm>
        <a:prstGeom prst="ellipse">
          <a:avLst/>
        </a:prstGeom>
        <a:solidFill>
          <a:schemeClr val="accent2">
            <a:alpha val="50000"/>
            <a:hueOff val="-606401"/>
            <a:satOff val="-34970"/>
            <a:lumOff val="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3F51565-F70B-4ABB-8271-76CCE78EEECD}">
      <dsp:nvSpPr>
        <dsp:cNvPr id="0" name=""/>
        <dsp:cNvSpPr/>
      </dsp:nvSpPr>
      <dsp:spPr>
        <a:xfrm>
          <a:off x="2288543" y="1341110"/>
          <a:ext cx="332848" cy="332892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5CC23BE-61F1-48F5-B323-62BA35C1994A}">
      <dsp:nvSpPr>
        <dsp:cNvPr id="0" name=""/>
        <dsp:cNvSpPr/>
      </dsp:nvSpPr>
      <dsp:spPr>
        <a:xfrm>
          <a:off x="2189456" y="1588812"/>
          <a:ext cx="1363702" cy="1362975"/>
        </a:xfrm>
        <a:prstGeom prst="ellipse">
          <a:avLst/>
        </a:prstGeom>
        <a:solidFill>
          <a:schemeClr val="accent2">
            <a:alpha val="50000"/>
            <a:hueOff val="-848962"/>
            <a:satOff val="-48958"/>
            <a:lumOff val="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Welke voorwaarden ga je benutten om mensen enthousiast te krijgen/ houden?</a:t>
          </a:r>
        </a:p>
      </dsp:txBody>
      <dsp:txXfrm>
        <a:off x="2389166" y="1788415"/>
        <a:ext cx="964282" cy="963769"/>
      </dsp:txXfrm>
    </dsp:sp>
    <dsp:sp modelId="{570989B1-F0C3-493A-A5CE-E83FA35324ED}">
      <dsp:nvSpPr>
        <dsp:cNvPr id="0" name=""/>
        <dsp:cNvSpPr/>
      </dsp:nvSpPr>
      <dsp:spPr>
        <a:xfrm>
          <a:off x="3252642" y="2882526"/>
          <a:ext cx="308234" cy="308674"/>
        </a:xfrm>
        <a:prstGeom prst="ellipse">
          <a:avLst/>
        </a:prstGeom>
        <a:solidFill>
          <a:schemeClr val="accent2">
            <a:alpha val="50000"/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78EC9BB-D32A-40CF-9C45-5CB7F78C9CE1}">
      <dsp:nvSpPr>
        <dsp:cNvPr id="0" name=""/>
        <dsp:cNvSpPr/>
      </dsp:nvSpPr>
      <dsp:spPr>
        <a:xfrm>
          <a:off x="733568" y="2988666"/>
          <a:ext cx="1278170" cy="1343345"/>
        </a:xfrm>
        <a:prstGeom prst="ellipse">
          <a:avLst/>
        </a:prstGeom>
        <a:solidFill>
          <a:schemeClr val="accent2">
            <a:alpha val="50000"/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(bijgestelde/ aanvullende) materialen</a:t>
          </a:r>
        </a:p>
      </dsp:txBody>
      <dsp:txXfrm>
        <a:off x="920752" y="3185394"/>
        <a:ext cx="903802" cy="949889"/>
      </dsp:txXfrm>
    </dsp:sp>
    <dsp:sp modelId="{31920C4E-2EA2-4A1E-B5D7-774A51E6608B}">
      <dsp:nvSpPr>
        <dsp:cNvPr id="0" name=""/>
        <dsp:cNvSpPr/>
      </dsp:nvSpPr>
      <dsp:spPr>
        <a:xfrm>
          <a:off x="2242773" y="3110636"/>
          <a:ext cx="1164970" cy="1164976"/>
        </a:xfrm>
        <a:prstGeom prst="ellipse">
          <a:avLst/>
        </a:prstGeom>
        <a:solidFill>
          <a:schemeClr val="accent2">
            <a:alpha val="50000"/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Op welke waarden/ wensen speel je in? Van wie? Hoe?</a:t>
          </a:r>
        </a:p>
      </dsp:txBody>
      <dsp:txXfrm>
        <a:off x="2413379" y="3281243"/>
        <a:ext cx="823758" cy="823762"/>
      </dsp:txXfrm>
    </dsp:sp>
    <dsp:sp modelId="{092597E1-148D-4F02-B99A-81AA34175D05}">
      <dsp:nvSpPr>
        <dsp:cNvPr id="0" name=""/>
        <dsp:cNvSpPr/>
      </dsp:nvSpPr>
      <dsp:spPr>
        <a:xfrm>
          <a:off x="1686856" y="2548102"/>
          <a:ext cx="572187" cy="572057"/>
        </a:xfrm>
        <a:prstGeom prst="ellipse">
          <a:avLst/>
        </a:prstGeom>
        <a:solidFill>
          <a:schemeClr val="accent2">
            <a:alpha val="50000"/>
            <a:hueOff val="-1334083"/>
            <a:satOff val="-76934"/>
            <a:lumOff val="79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ECB4FB-264B-4AA2-8AB4-EDBD02724A99}">
      <dsp:nvSpPr>
        <dsp:cNvPr id="0" name=""/>
        <dsp:cNvSpPr/>
      </dsp:nvSpPr>
      <dsp:spPr>
        <a:xfrm>
          <a:off x="830800" y="2840742"/>
          <a:ext cx="250193" cy="250036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79A314-750B-4D5C-8F4D-8C7B3706735F}">
      <dsp:nvSpPr>
        <dsp:cNvPr id="0" name=""/>
        <dsp:cNvSpPr/>
      </dsp:nvSpPr>
      <dsp:spPr>
        <a:xfrm>
          <a:off x="8531455" y="1676764"/>
          <a:ext cx="2309356" cy="23089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solidFill>
                <a:schemeClr val="tx1"/>
              </a:solidFill>
            </a:rPr>
            <a:t>Hoe ‘meet’ je het succes?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solidFill>
                <a:schemeClr val="tx1"/>
              </a:solidFill>
            </a:rPr>
            <a:t>Wanneer ben jij tevreden en hoe ga je dat vieren?</a:t>
          </a:r>
        </a:p>
      </dsp:txBody>
      <dsp:txXfrm>
        <a:off x="8869652" y="2014900"/>
        <a:ext cx="1632962" cy="1632666"/>
      </dsp:txXfrm>
    </dsp:sp>
    <dsp:sp modelId="{0A96E7D3-2CAD-45CC-85A0-CF2540B3E557}">
      <dsp:nvSpPr>
        <dsp:cNvPr id="0" name=""/>
        <dsp:cNvSpPr/>
      </dsp:nvSpPr>
      <dsp:spPr>
        <a:xfrm>
          <a:off x="743062" y="4294181"/>
          <a:ext cx="3002163" cy="79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Voorwaarden</a:t>
          </a:r>
        </a:p>
      </dsp:txBody>
      <dsp:txXfrm>
        <a:off x="743062" y="4294181"/>
        <a:ext cx="3002163" cy="791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8896"/>
            <a:ext cx="12192000" cy="689689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D3F2E7B-520B-5B40-A4DF-C8DB73F1AA45}"/>
              </a:ext>
            </a:extLst>
          </p:cNvPr>
          <p:cNvSpPr/>
          <p:nvPr userDrawn="1"/>
        </p:nvSpPr>
        <p:spPr>
          <a:xfrm>
            <a:off x="0" y="5481051"/>
            <a:ext cx="12192000" cy="14158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300D73-5ADD-3647-89FB-03865C1A6E43}"/>
              </a:ext>
            </a:extLst>
          </p:cNvPr>
          <p:cNvSpPr/>
          <p:nvPr userDrawn="1"/>
        </p:nvSpPr>
        <p:spPr bwMode="auto">
          <a:xfrm>
            <a:off x="518322" y="555008"/>
            <a:ext cx="4122349" cy="3896960"/>
          </a:xfrm>
          <a:prstGeom prst="rect">
            <a:avLst/>
          </a:prstGeom>
          <a:solidFill>
            <a:srgbClr val="D4104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8" y="1605750"/>
            <a:ext cx="3618058" cy="1200768"/>
          </a:xfrm>
        </p:spPr>
        <p:txBody>
          <a:bodyPr anchor="t">
            <a:norm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8" y="3138434"/>
            <a:ext cx="3618058" cy="1200768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10EB3F6-3A41-A947-92A9-D555A744C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D9E1DD1-6A0A-2241-BFFF-0F3929067D0C}"/>
              </a:ext>
            </a:extLst>
          </p:cNvPr>
          <p:cNvSpPr txBox="1">
            <a:spLocks/>
          </p:cNvSpPr>
          <p:nvPr userDrawn="1"/>
        </p:nvSpPr>
        <p:spPr>
          <a:xfrm>
            <a:off x="770468" y="828066"/>
            <a:ext cx="3618058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600" dirty="0"/>
              <a:t>Kenniscentrum</a:t>
            </a:r>
          </a:p>
          <a:p>
            <a:r>
              <a:rPr lang="nl-NL" sz="16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319339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0681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258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709FFB6-C7EC-334B-92B1-EF85EDDDE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D8DF495-693D-1642-AA1B-B39E37E1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75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EA324D-34DF-3845-8E7B-05FB0B4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7064376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6644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E9E1C9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D410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251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D4104C">
              <a:alpha val="90000"/>
            </a:srgbClr>
          </a:solidFill>
          <a:ln w="9525" cap="flat" cmpd="sng" algn="ctr">
            <a:solidFill>
              <a:srgbClr val="D410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18394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0E029A4-A6C7-2E46-8408-600226595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11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74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F3B684-A087-4D4C-BC3B-3E76AF6A0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29" y="2594266"/>
            <a:ext cx="8347339" cy="8347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0012" y="4414227"/>
            <a:ext cx="4371975" cy="3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4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9952" y="4373792"/>
            <a:ext cx="3882266" cy="30980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32AAC3-1706-FB42-B534-2369A44FCC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1873" y="1828800"/>
            <a:ext cx="5587999" cy="18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2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AE3AE3-26AA-6C49-B4D6-854BB1C40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E2D01BE-D936-E649-87DD-AA846961FD80}"/>
              </a:ext>
            </a:extLst>
          </p:cNvPr>
          <p:cNvSpPr/>
          <p:nvPr userDrawn="1"/>
        </p:nvSpPr>
        <p:spPr>
          <a:xfrm>
            <a:off x="6096000" y="5527964"/>
            <a:ext cx="6096000" cy="13307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9713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90" y="1529731"/>
            <a:ext cx="4741560" cy="191160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89" y="3581215"/>
            <a:ext cx="4741559" cy="22982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23D2696-9E2C-CB41-84F5-F0835BC71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0524C25-423E-714E-8A1F-6DF12D7D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389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33A6E07-1493-C044-AE16-1CB8DF9DE712}"/>
              </a:ext>
            </a:extLst>
          </p:cNvPr>
          <p:cNvSpPr txBox="1">
            <a:spLocks/>
          </p:cNvSpPr>
          <p:nvPr userDrawn="1"/>
        </p:nvSpPr>
        <p:spPr>
          <a:xfrm>
            <a:off x="573389" y="569887"/>
            <a:ext cx="3641780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800" dirty="0"/>
              <a:t>Kenniscentrum</a:t>
            </a:r>
          </a:p>
          <a:p>
            <a:r>
              <a:rPr lang="nl-NL" sz="18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3452196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rgbClr val="8C7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97" y="666703"/>
            <a:ext cx="10651065" cy="785579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497" y="1452282"/>
            <a:ext cx="10651065" cy="78557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7ADA1F-AF9B-9042-8EAF-8AA6C2368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6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6" y="564573"/>
            <a:ext cx="1073319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7" y="1608057"/>
            <a:ext cx="10733190" cy="4421267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92D94E4-0A78-B84A-BE8A-93AC8142F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CAE0552-CE68-4C4F-B080-84D579501EE0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0" y="1608058"/>
            <a:ext cx="10515600" cy="448794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5B63BE9-F431-8E4D-8883-3D69BFF4F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8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24DE071-6775-4343-B306-8BAD13C82AE1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96D5EF-4E9E-BB48-85B0-F041625B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810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566185-896E-EE4A-82D0-EF31C2E10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4375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F0A91D-BC1E-6742-B7C5-58326DA2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0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45C24AA-8C47-F24E-8DE4-1EF3FF901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9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2656495-FFB6-5146-B71E-934FB62A5ECD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E77DD9-B454-484D-8F00-4D7CBD5E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963" y="1612259"/>
            <a:ext cx="5157787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037F17-0FDA-6046-A74E-F75A2A8C3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63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1BBBF2-F030-A549-B400-B72BB89A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4375" y="1612259"/>
            <a:ext cx="5183188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E1E1C6-5935-F940-A4F3-DE456581D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4375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EF915C-EE12-3546-8889-A440B521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38265E3-17EC-B043-905F-75CC43A73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2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E9E1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5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D4104B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3044886-9C4B-B643-B978-A0A1B66C9AE0}"/>
              </a:ext>
            </a:extLst>
          </p:cNvPr>
          <p:cNvSpPr txBox="1">
            <a:spLocks/>
          </p:cNvSpPr>
          <p:nvPr userDrawn="1"/>
        </p:nvSpPr>
        <p:spPr>
          <a:xfrm>
            <a:off x="566807" y="564573"/>
            <a:ext cx="10515600" cy="71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D4104B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dirty="0">
                <a:solidFill>
                  <a:srgbClr val="E9E1C9"/>
                </a:solidFill>
              </a:rPr>
              <a:t>Klik om stijl te bewerken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F92A86C-7F7D-DC47-8C1F-B8FF16C3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8307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6DE98B-1EF6-9B49-A614-24BD8D5B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75" y="365125"/>
            <a:ext cx="10965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95E89F-39D4-6246-B49F-71F2D0FA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375" y="1825625"/>
            <a:ext cx="10965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</a:t>
            </a:r>
            <a:r>
              <a:rPr lang="nl-NL" dirty="0" err="1"/>
              <a:t>tekststjil</a:t>
            </a:r>
            <a:r>
              <a:rPr lang="nl-NL" dirty="0"/>
              <a:t>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4794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D4104C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4104B"/>
        </a:buClr>
        <a:buFont typeface="Arial" panose="020B0604020202020204" pitchFamily="34" charset="0"/>
        <a:buChar char="•"/>
        <a:defRPr sz="24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2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0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EFC976B-4652-AE06-0438-4CBDCA64D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670499"/>
              </p:ext>
            </p:extLst>
          </p:nvPr>
        </p:nvGraphicFramePr>
        <p:xfrm>
          <a:off x="87087" y="543140"/>
          <a:ext cx="11965576" cy="594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E483F40-DBA9-D07D-53D1-664DBD10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Naar </a:t>
            </a:r>
            <a:r>
              <a:rPr lang="nl-NL" dirty="0"/>
              <a:t>een gewenste toekomst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E6998F-A239-C6D1-0B6B-FBB6E6475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679241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98</Words>
  <Application>Microsoft Office PowerPoint</Application>
  <PresentationFormat>Breedbeeld</PresentationFormat>
  <Paragraphs>14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Poppins</vt:lpstr>
      <vt:lpstr>1_Kantoorthema</vt:lpstr>
      <vt:lpstr>Naar een gewenste toekomst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Weg naar een gewenste toekomst</dc:title>
  <dc:creator>Hupkens, S.H.A. (Susan)</dc:creator>
  <cp:lastModifiedBy>Hupkens, S.H.A. (Susan)</cp:lastModifiedBy>
  <cp:revision>1</cp:revision>
  <dcterms:created xsi:type="dcterms:W3CDTF">2024-07-10T14:10:56Z</dcterms:created>
  <dcterms:modified xsi:type="dcterms:W3CDTF">2024-07-10T17:31:03Z</dcterms:modified>
</cp:coreProperties>
</file>