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3" r:id="rId2"/>
    <p:sldId id="294" r:id="rId3"/>
    <p:sldId id="298" r:id="rId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0" autoAdjust="0"/>
    <p:restoredTop sz="94660"/>
  </p:normalViewPr>
  <p:slideViewPr>
    <p:cSldViewPr snapToGrid="0">
      <p:cViewPr varScale="1">
        <p:scale>
          <a:sx n="93" d="100"/>
          <a:sy n="93" d="100"/>
        </p:scale>
        <p:origin x="92"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8D0D6623-E353-C54A-97C0-2F113787472C}"/>
              </a:ext>
            </a:extLst>
          </p:cNvPr>
          <p:cNvPicPr>
            <a:picLocks noChangeAspect="1"/>
          </p:cNvPicPr>
          <p:nvPr userDrawn="1"/>
        </p:nvPicPr>
        <p:blipFill>
          <a:blip r:embed="rId2"/>
          <a:srcRect/>
          <a:stretch/>
        </p:blipFill>
        <p:spPr>
          <a:xfrm>
            <a:off x="0" y="-38896"/>
            <a:ext cx="12192000" cy="6896896"/>
          </a:xfrm>
          <a:prstGeom prst="rect">
            <a:avLst/>
          </a:prstGeom>
        </p:spPr>
      </p:pic>
      <p:sp>
        <p:nvSpPr>
          <p:cNvPr id="11" name="Rechthoek 10">
            <a:extLst>
              <a:ext uri="{FF2B5EF4-FFF2-40B4-BE49-F238E27FC236}">
                <a16:creationId xmlns:a16="http://schemas.microsoft.com/office/drawing/2014/main" id="{ED3F2E7B-520B-5B40-A4DF-C8DB73F1AA45}"/>
              </a:ext>
            </a:extLst>
          </p:cNvPr>
          <p:cNvSpPr/>
          <p:nvPr userDrawn="1"/>
        </p:nvSpPr>
        <p:spPr>
          <a:xfrm>
            <a:off x="0" y="5481051"/>
            <a:ext cx="12192000" cy="1415845"/>
          </a:xfrm>
          <a:prstGeom prst="rect">
            <a:avLst/>
          </a:prstGeom>
          <a:gradFill flip="none" rotWithShape="1">
            <a:gsLst>
              <a:gs pos="0">
                <a:schemeClr val="tx1">
                  <a:alpha val="30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18300D73-5ADD-3647-89FB-03865C1A6E43}"/>
              </a:ext>
            </a:extLst>
          </p:cNvPr>
          <p:cNvSpPr/>
          <p:nvPr userDrawn="1"/>
        </p:nvSpPr>
        <p:spPr bwMode="auto">
          <a:xfrm>
            <a:off x="518322" y="555008"/>
            <a:ext cx="4122349" cy="3896960"/>
          </a:xfrm>
          <a:prstGeom prst="rect">
            <a:avLst/>
          </a:prstGeom>
          <a:solidFill>
            <a:srgbClr val="D4104B">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pitchFamily="84" charset="0"/>
              <a:ea typeface="ヒラギノ角ゴ Pro W3" pitchFamily="84" charset="-128"/>
              <a:cs typeface="ヒラギノ角ゴ Pro W3" pitchFamily="84" charset="-128"/>
            </a:endParaRPr>
          </a:p>
        </p:txBody>
      </p:sp>
      <p:sp>
        <p:nvSpPr>
          <p:cNvPr id="2" name="Titel 1">
            <a:extLst>
              <a:ext uri="{FF2B5EF4-FFF2-40B4-BE49-F238E27FC236}">
                <a16:creationId xmlns:a16="http://schemas.microsoft.com/office/drawing/2014/main" id="{E61CD394-26CE-1147-8D0B-800AD01DE5A8}"/>
              </a:ext>
            </a:extLst>
          </p:cNvPr>
          <p:cNvSpPr>
            <a:spLocks noGrp="1"/>
          </p:cNvSpPr>
          <p:nvPr>
            <p:ph type="ctrTitle"/>
          </p:nvPr>
        </p:nvSpPr>
        <p:spPr>
          <a:xfrm>
            <a:off x="770468" y="1605750"/>
            <a:ext cx="3618058" cy="1200768"/>
          </a:xfrm>
        </p:spPr>
        <p:txBody>
          <a:bodyPr anchor="t">
            <a:normAutofit/>
          </a:bodyPr>
          <a:lstStyle>
            <a:lvl1pPr algn="l">
              <a:defRPr sz="3000" b="0">
                <a:solidFill>
                  <a:schemeClr val="bg1"/>
                </a:solidFill>
              </a:defRPr>
            </a:lvl1pPr>
          </a:lstStyle>
          <a:p>
            <a:r>
              <a:rPr lang="nl-NL" dirty="0"/>
              <a:t>Klik om stijl te bewerken</a:t>
            </a:r>
          </a:p>
        </p:txBody>
      </p:sp>
      <p:sp>
        <p:nvSpPr>
          <p:cNvPr id="3" name="Ondertitel 2">
            <a:extLst>
              <a:ext uri="{FF2B5EF4-FFF2-40B4-BE49-F238E27FC236}">
                <a16:creationId xmlns:a16="http://schemas.microsoft.com/office/drawing/2014/main" id="{059F9C61-913A-404B-916B-8E866A5348AC}"/>
              </a:ext>
            </a:extLst>
          </p:cNvPr>
          <p:cNvSpPr>
            <a:spLocks noGrp="1"/>
          </p:cNvSpPr>
          <p:nvPr>
            <p:ph type="subTitle" idx="1"/>
          </p:nvPr>
        </p:nvSpPr>
        <p:spPr>
          <a:xfrm>
            <a:off x="770468" y="3138434"/>
            <a:ext cx="3618058" cy="1200768"/>
          </a:xfrm>
        </p:spPr>
        <p:txBody>
          <a:bodyPr anchor="t"/>
          <a:lstStyle>
            <a:lvl1pPr marL="0" indent="0" algn="l">
              <a:lnSpc>
                <a:spcPct val="100000"/>
              </a:lnSpc>
              <a:buNone/>
              <a:defRPr sz="2400">
                <a:solidFill>
                  <a:srgbClr val="E9E1C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4" name="Tijdelijke aanduiding voor datum 3">
            <a:extLst>
              <a:ext uri="{FF2B5EF4-FFF2-40B4-BE49-F238E27FC236}">
                <a16:creationId xmlns:a16="http://schemas.microsoft.com/office/drawing/2014/main" id="{3DCBC831-70D9-A440-95C2-2854AE39C209}"/>
              </a:ext>
            </a:extLst>
          </p:cNvPr>
          <p:cNvSpPr>
            <a:spLocks noGrp="1"/>
          </p:cNvSpPr>
          <p:nvPr>
            <p:ph type="dt" sz="half" idx="10"/>
          </p:nvPr>
        </p:nvSpPr>
        <p:spPr>
          <a:xfrm>
            <a:off x="770468" y="6243754"/>
            <a:ext cx="2743200" cy="365125"/>
          </a:xfrm>
          <a:prstGeom prst="rect">
            <a:avLst/>
          </a:prstGeom>
        </p:spPr>
        <p:txBody>
          <a:bodyPr/>
          <a:lstStyle>
            <a:lvl1pPr>
              <a:defRPr sz="1600">
                <a:solidFill>
                  <a:schemeClr val="bg1"/>
                </a:solidFill>
                <a:latin typeface="Poppins" pitchFamily="2" charset="77"/>
                <a:cs typeface="Poppins" pitchFamily="2" charset="77"/>
              </a:defRPr>
            </a:lvl1pPr>
          </a:lstStyle>
          <a:p>
            <a:fld id="{1DD3A0E5-1976-E34F-AB3F-F361AB8819F9}" type="datetimeFigureOut">
              <a:rPr lang="nl-NL" smtClean="0"/>
              <a:pPr/>
              <a:t>10-7-2024</a:t>
            </a:fld>
            <a:endParaRPr lang="nl-NL" dirty="0"/>
          </a:p>
        </p:txBody>
      </p:sp>
      <p:pic>
        <p:nvPicPr>
          <p:cNvPr id="16" name="Afbeelding 15">
            <a:extLst>
              <a:ext uri="{FF2B5EF4-FFF2-40B4-BE49-F238E27FC236}">
                <a16:creationId xmlns:a16="http://schemas.microsoft.com/office/drawing/2014/main" id="{B10EB3F6-3A41-A947-92A9-D555A744CA6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21146" y="6241225"/>
            <a:ext cx="3240153" cy="333545"/>
          </a:xfrm>
          <a:prstGeom prst="rect">
            <a:avLst/>
          </a:prstGeom>
        </p:spPr>
      </p:pic>
      <p:sp>
        <p:nvSpPr>
          <p:cNvPr id="9" name="Titel 1">
            <a:extLst>
              <a:ext uri="{FF2B5EF4-FFF2-40B4-BE49-F238E27FC236}">
                <a16:creationId xmlns:a16="http://schemas.microsoft.com/office/drawing/2014/main" id="{9D9E1DD1-6A0A-2241-BFFF-0F3929067D0C}"/>
              </a:ext>
            </a:extLst>
          </p:cNvPr>
          <p:cNvSpPr txBox="1">
            <a:spLocks/>
          </p:cNvSpPr>
          <p:nvPr userDrawn="1"/>
        </p:nvSpPr>
        <p:spPr>
          <a:xfrm>
            <a:off x="770468" y="828066"/>
            <a:ext cx="3618058" cy="15553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000" b="0" kern="1200">
                <a:solidFill>
                  <a:schemeClr val="bg1"/>
                </a:solidFill>
                <a:latin typeface="Poppins" pitchFamily="2" charset="77"/>
                <a:ea typeface="+mj-ea"/>
                <a:cs typeface="Poppins" pitchFamily="2" charset="77"/>
              </a:defRPr>
            </a:lvl1pPr>
          </a:lstStyle>
          <a:p>
            <a:r>
              <a:rPr lang="nl-NL" sz="1600" dirty="0"/>
              <a:t>Kenniscentrum</a:t>
            </a:r>
          </a:p>
          <a:p>
            <a:r>
              <a:rPr lang="nl-NL" sz="1600" b="1" dirty="0"/>
              <a:t>Zorginnovatie</a:t>
            </a:r>
          </a:p>
        </p:txBody>
      </p:sp>
    </p:spTree>
    <p:extLst>
      <p:ext uri="{BB962C8B-B14F-4D97-AF65-F5344CB8AC3E}">
        <p14:creationId xmlns:p14="http://schemas.microsoft.com/office/powerpoint/2010/main" val="3907012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el en object">
    <p:bg>
      <p:bgPr>
        <a:solidFill>
          <a:srgbClr val="0B485F"/>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21F16F20-8C39-3842-80F3-B2E835C04146}"/>
              </a:ext>
            </a:extLst>
          </p:cNvPr>
          <p:cNvSpPr/>
          <p:nvPr userDrawn="1"/>
        </p:nvSpPr>
        <p:spPr bwMode="auto">
          <a:xfrm>
            <a:off x="408007" y="564573"/>
            <a:ext cx="7237031" cy="690486"/>
          </a:xfrm>
          <a:prstGeom prst="rect">
            <a:avLst/>
          </a:prstGeom>
          <a:solidFill>
            <a:srgbClr val="D4104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pitchFamily="84" charset="0"/>
              <a:ea typeface="ヒラギノ角ゴ Pro W3" pitchFamily="84" charset="-128"/>
              <a:cs typeface="ヒラギノ角ゴ Pro W3" pitchFamily="84" charset="-128"/>
            </a:endParaRPr>
          </a:p>
        </p:txBody>
      </p:sp>
      <p:sp>
        <p:nvSpPr>
          <p:cNvPr id="3" name="Tijdelijke aanduiding voor inhoud 2">
            <a:extLst>
              <a:ext uri="{FF2B5EF4-FFF2-40B4-BE49-F238E27FC236}">
                <a16:creationId xmlns:a16="http://schemas.microsoft.com/office/drawing/2014/main" id="{67C15DAD-D3C5-4B4F-AAE5-A931C101C1C4}"/>
              </a:ext>
            </a:extLst>
          </p:cNvPr>
          <p:cNvSpPr>
            <a:spLocks noGrp="1"/>
          </p:cNvSpPr>
          <p:nvPr>
            <p:ph idx="1"/>
          </p:nvPr>
        </p:nvSpPr>
        <p:spPr>
          <a:xfrm>
            <a:off x="616520" y="1608059"/>
            <a:ext cx="6806838" cy="4439816"/>
          </a:xfrm>
        </p:spPr>
        <p:txBody>
          <a:bodyPr/>
          <a:lstStyle>
            <a:lvl1pPr marL="0" indent="0">
              <a:buFontTx/>
              <a:buNone/>
              <a:defRPr>
                <a:solidFill>
                  <a:schemeClr val="bg1"/>
                </a:solidFill>
              </a:defRPr>
            </a:lvl1pPr>
          </a:lstStyle>
          <a:p>
            <a:pPr lvl="0"/>
            <a:r>
              <a:rPr lang="nl-NL" dirty="0"/>
              <a:t>Klikken om de tekststijl van het model te bewerken</a:t>
            </a:r>
          </a:p>
        </p:txBody>
      </p:sp>
      <p:pic>
        <p:nvPicPr>
          <p:cNvPr id="5" name="Afbeelding 4" descr="Afbeelding met tekst, illustratie&#10;&#10;Automatisch gegenereerde beschrijving">
            <a:extLst>
              <a:ext uri="{FF2B5EF4-FFF2-40B4-BE49-F238E27FC236}">
                <a16:creationId xmlns:a16="http://schemas.microsoft.com/office/drawing/2014/main" id="{0C08BA98-72D1-3E4E-947D-A24F3B97C6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7754" y="6241225"/>
            <a:ext cx="333545" cy="333545"/>
          </a:xfrm>
          <a:prstGeom prst="rect">
            <a:avLst/>
          </a:prstGeom>
        </p:spPr>
      </p:pic>
      <p:pic>
        <p:nvPicPr>
          <p:cNvPr id="4" name="Afbeelding 3">
            <a:extLst>
              <a:ext uri="{FF2B5EF4-FFF2-40B4-BE49-F238E27FC236}">
                <a16:creationId xmlns:a16="http://schemas.microsoft.com/office/drawing/2014/main" id="{1A235D95-6F9C-0D48-808D-488ACBC86CC9}"/>
              </a:ext>
            </a:extLst>
          </p:cNvPr>
          <p:cNvPicPr>
            <a:picLocks noChangeAspect="1"/>
          </p:cNvPicPr>
          <p:nvPr userDrawn="1"/>
        </p:nvPicPr>
        <p:blipFill>
          <a:blip r:embed="rId3"/>
          <a:srcRect/>
          <a:stretch/>
        </p:blipFill>
        <p:spPr>
          <a:xfrm>
            <a:off x="7988349" y="542340"/>
            <a:ext cx="3672904" cy="5501714"/>
          </a:xfrm>
          <a:prstGeom prst="rect">
            <a:avLst/>
          </a:prstGeom>
        </p:spPr>
      </p:pic>
      <p:sp>
        <p:nvSpPr>
          <p:cNvPr id="16" name="Titel 1">
            <a:extLst>
              <a:ext uri="{FF2B5EF4-FFF2-40B4-BE49-F238E27FC236}">
                <a16:creationId xmlns:a16="http://schemas.microsoft.com/office/drawing/2014/main" id="{DA2753B7-3214-8947-8AD7-9013BA13459A}"/>
              </a:ext>
            </a:extLst>
          </p:cNvPr>
          <p:cNvSpPr>
            <a:spLocks noGrp="1"/>
          </p:cNvSpPr>
          <p:nvPr>
            <p:ph type="title"/>
          </p:nvPr>
        </p:nvSpPr>
        <p:spPr>
          <a:xfrm>
            <a:off x="594517" y="564573"/>
            <a:ext cx="6828841" cy="716539"/>
          </a:xfrm>
        </p:spPr>
        <p:txBody>
          <a:bodyPr>
            <a:normAutofit/>
          </a:bodyPr>
          <a:lstStyle>
            <a:lvl1pPr>
              <a:defRPr sz="3000">
                <a:solidFill>
                  <a:srgbClr val="E9E1C9"/>
                </a:solidFill>
              </a:defRPr>
            </a:lvl1pPr>
          </a:lstStyle>
          <a:p>
            <a:r>
              <a:rPr lang="nl-NL" dirty="0"/>
              <a:t>Klik om stijl te bewerken</a:t>
            </a:r>
          </a:p>
        </p:txBody>
      </p:sp>
    </p:spTree>
    <p:extLst>
      <p:ext uri="{BB962C8B-B14F-4D97-AF65-F5344CB8AC3E}">
        <p14:creationId xmlns:p14="http://schemas.microsoft.com/office/powerpoint/2010/main" val="3751374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el en object">
    <p:bg>
      <p:bgPr>
        <a:solidFill>
          <a:srgbClr val="D4104C"/>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21F16F20-8C39-3842-80F3-B2E835C04146}"/>
              </a:ext>
            </a:extLst>
          </p:cNvPr>
          <p:cNvSpPr/>
          <p:nvPr userDrawn="1"/>
        </p:nvSpPr>
        <p:spPr bwMode="auto">
          <a:xfrm>
            <a:off x="408007" y="564573"/>
            <a:ext cx="7237031" cy="690486"/>
          </a:xfrm>
          <a:prstGeom prst="rect">
            <a:avLst/>
          </a:prstGeom>
          <a:solidFill>
            <a:srgbClr val="0B485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pitchFamily="84" charset="0"/>
              <a:ea typeface="ヒラギノ角ゴ Pro W3" pitchFamily="84" charset="-128"/>
              <a:cs typeface="ヒラギノ角ゴ Pro W3" pitchFamily="84" charset="-128"/>
            </a:endParaRPr>
          </a:p>
        </p:txBody>
      </p:sp>
      <p:sp>
        <p:nvSpPr>
          <p:cNvPr id="3" name="Tijdelijke aanduiding voor inhoud 2">
            <a:extLst>
              <a:ext uri="{FF2B5EF4-FFF2-40B4-BE49-F238E27FC236}">
                <a16:creationId xmlns:a16="http://schemas.microsoft.com/office/drawing/2014/main" id="{67C15DAD-D3C5-4B4F-AAE5-A931C101C1C4}"/>
              </a:ext>
            </a:extLst>
          </p:cNvPr>
          <p:cNvSpPr>
            <a:spLocks noGrp="1"/>
          </p:cNvSpPr>
          <p:nvPr>
            <p:ph idx="1"/>
          </p:nvPr>
        </p:nvSpPr>
        <p:spPr>
          <a:xfrm>
            <a:off x="616520" y="1608059"/>
            <a:ext cx="6806838" cy="4439816"/>
          </a:xfrm>
        </p:spPr>
        <p:txBody>
          <a:bodyPr/>
          <a:lstStyle>
            <a:lvl1pPr marL="0" indent="0">
              <a:buFontTx/>
              <a:buNone/>
              <a:defRPr>
                <a:solidFill>
                  <a:schemeClr val="bg1"/>
                </a:solidFill>
              </a:defRPr>
            </a:lvl1pPr>
          </a:lstStyle>
          <a:p>
            <a:pPr lvl="0"/>
            <a:r>
              <a:rPr lang="nl-NL" dirty="0"/>
              <a:t>Klikken om de tekststijl van het model te bewerken</a:t>
            </a:r>
          </a:p>
        </p:txBody>
      </p:sp>
      <p:pic>
        <p:nvPicPr>
          <p:cNvPr id="5" name="Afbeelding 4" descr="Afbeelding met tekst, illustratie&#10;&#10;Automatisch gegenereerde beschrijving">
            <a:extLst>
              <a:ext uri="{FF2B5EF4-FFF2-40B4-BE49-F238E27FC236}">
                <a16:creationId xmlns:a16="http://schemas.microsoft.com/office/drawing/2014/main" id="{0C08BA98-72D1-3E4E-947D-A24F3B97C6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7754" y="6241225"/>
            <a:ext cx="333545" cy="333545"/>
          </a:xfrm>
          <a:prstGeom prst="rect">
            <a:avLst/>
          </a:prstGeom>
        </p:spPr>
      </p:pic>
      <p:pic>
        <p:nvPicPr>
          <p:cNvPr id="4" name="Afbeelding 3">
            <a:extLst>
              <a:ext uri="{FF2B5EF4-FFF2-40B4-BE49-F238E27FC236}">
                <a16:creationId xmlns:a16="http://schemas.microsoft.com/office/drawing/2014/main" id="{1A235D95-6F9C-0D48-808D-488ACBC86CC9}"/>
              </a:ext>
            </a:extLst>
          </p:cNvPr>
          <p:cNvPicPr>
            <a:picLocks noChangeAspect="1"/>
          </p:cNvPicPr>
          <p:nvPr userDrawn="1"/>
        </p:nvPicPr>
        <p:blipFill>
          <a:blip r:embed="rId3"/>
          <a:srcRect/>
          <a:stretch/>
        </p:blipFill>
        <p:spPr>
          <a:xfrm>
            <a:off x="7988349" y="542340"/>
            <a:ext cx="3672904" cy="5501714"/>
          </a:xfrm>
          <a:prstGeom prst="rect">
            <a:avLst/>
          </a:prstGeom>
        </p:spPr>
      </p:pic>
      <p:sp>
        <p:nvSpPr>
          <p:cNvPr id="16" name="Titel 1">
            <a:extLst>
              <a:ext uri="{FF2B5EF4-FFF2-40B4-BE49-F238E27FC236}">
                <a16:creationId xmlns:a16="http://schemas.microsoft.com/office/drawing/2014/main" id="{DA2753B7-3214-8947-8AD7-9013BA13459A}"/>
              </a:ext>
            </a:extLst>
          </p:cNvPr>
          <p:cNvSpPr>
            <a:spLocks noGrp="1"/>
          </p:cNvSpPr>
          <p:nvPr>
            <p:ph type="title"/>
          </p:nvPr>
        </p:nvSpPr>
        <p:spPr>
          <a:xfrm>
            <a:off x="594517" y="564573"/>
            <a:ext cx="6828841" cy="716539"/>
          </a:xfrm>
        </p:spPr>
        <p:txBody>
          <a:bodyPr>
            <a:normAutofit/>
          </a:bodyPr>
          <a:lstStyle>
            <a:lvl1pPr>
              <a:defRPr sz="3000">
                <a:solidFill>
                  <a:srgbClr val="E9E1C9"/>
                </a:solidFill>
              </a:defRPr>
            </a:lvl1pPr>
          </a:lstStyle>
          <a:p>
            <a:r>
              <a:rPr lang="nl-NL" dirty="0"/>
              <a:t>Klik om stijl te bewerken</a:t>
            </a:r>
          </a:p>
        </p:txBody>
      </p:sp>
    </p:spTree>
    <p:extLst>
      <p:ext uri="{BB962C8B-B14F-4D97-AF65-F5344CB8AC3E}">
        <p14:creationId xmlns:p14="http://schemas.microsoft.com/office/powerpoint/2010/main" val="3646801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el en object">
    <p:bg>
      <p:bgPr>
        <a:solidFill>
          <a:srgbClr val="E9E1C9"/>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21F16F20-8C39-3842-80F3-B2E835C04146}"/>
              </a:ext>
            </a:extLst>
          </p:cNvPr>
          <p:cNvSpPr/>
          <p:nvPr userDrawn="1"/>
        </p:nvSpPr>
        <p:spPr bwMode="auto">
          <a:xfrm>
            <a:off x="408007" y="564573"/>
            <a:ext cx="7237031" cy="690486"/>
          </a:xfrm>
          <a:prstGeom prst="rect">
            <a:avLst/>
          </a:prstGeom>
          <a:solidFill>
            <a:srgbClr val="D4104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pitchFamily="84" charset="0"/>
              <a:ea typeface="ヒラギノ角ゴ Pro W3" pitchFamily="84" charset="-128"/>
              <a:cs typeface="ヒラギノ角ゴ Pro W3" pitchFamily="84" charset="-128"/>
            </a:endParaRPr>
          </a:p>
        </p:txBody>
      </p:sp>
      <p:pic>
        <p:nvPicPr>
          <p:cNvPr id="4" name="Afbeelding 3">
            <a:extLst>
              <a:ext uri="{FF2B5EF4-FFF2-40B4-BE49-F238E27FC236}">
                <a16:creationId xmlns:a16="http://schemas.microsoft.com/office/drawing/2014/main" id="{1A235D95-6F9C-0D48-808D-488ACBC86CC9}"/>
              </a:ext>
            </a:extLst>
          </p:cNvPr>
          <p:cNvPicPr>
            <a:picLocks noChangeAspect="1"/>
          </p:cNvPicPr>
          <p:nvPr userDrawn="1"/>
        </p:nvPicPr>
        <p:blipFill>
          <a:blip r:embed="rId2"/>
          <a:srcRect/>
          <a:stretch/>
        </p:blipFill>
        <p:spPr>
          <a:xfrm>
            <a:off x="7988349" y="542340"/>
            <a:ext cx="3672904" cy="5501714"/>
          </a:xfrm>
          <a:prstGeom prst="rect">
            <a:avLst/>
          </a:prstGeom>
        </p:spPr>
      </p:pic>
      <p:pic>
        <p:nvPicPr>
          <p:cNvPr id="11" name="Afbeelding 10" descr="Afbeelding met tekst, illustratie&#10;&#10;Automatisch gegenereerde beschrijving">
            <a:extLst>
              <a:ext uri="{FF2B5EF4-FFF2-40B4-BE49-F238E27FC236}">
                <a16:creationId xmlns:a16="http://schemas.microsoft.com/office/drawing/2014/main" id="{4709FFB6-C7EC-334B-92B1-EF85EDDDE895}"/>
              </a:ext>
            </a:extLst>
          </p:cNvPr>
          <p:cNvPicPr>
            <a:picLocks noChangeAspect="1"/>
          </p:cNvPicPr>
          <p:nvPr userDrawn="1"/>
        </p:nvPicPr>
        <p:blipFill>
          <a:blip r:embed="rId3"/>
          <a:stretch>
            <a:fillRect/>
          </a:stretch>
        </p:blipFill>
        <p:spPr>
          <a:xfrm>
            <a:off x="11327708" y="6241224"/>
            <a:ext cx="333546" cy="333546"/>
          </a:xfrm>
          <a:prstGeom prst="rect">
            <a:avLst/>
          </a:prstGeom>
        </p:spPr>
      </p:pic>
      <p:sp>
        <p:nvSpPr>
          <p:cNvPr id="12" name="Tijdelijke aanduiding voor inhoud 2">
            <a:extLst>
              <a:ext uri="{FF2B5EF4-FFF2-40B4-BE49-F238E27FC236}">
                <a16:creationId xmlns:a16="http://schemas.microsoft.com/office/drawing/2014/main" id="{8D8DF495-693D-1642-AA1B-B39E37E1F785}"/>
              </a:ext>
            </a:extLst>
          </p:cNvPr>
          <p:cNvSpPr>
            <a:spLocks noGrp="1"/>
          </p:cNvSpPr>
          <p:nvPr>
            <p:ph idx="1"/>
          </p:nvPr>
        </p:nvSpPr>
        <p:spPr>
          <a:xfrm>
            <a:off x="630375" y="1608059"/>
            <a:ext cx="6806838" cy="4439816"/>
          </a:xfrm>
        </p:spPr>
        <p:txBody>
          <a:bodyPr/>
          <a:lstStyle>
            <a:lvl1pPr marL="0" indent="0">
              <a:buFontTx/>
              <a:buNone/>
              <a:defRPr>
                <a:solidFill>
                  <a:srgbClr val="0B485F"/>
                </a:solidFill>
              </a:defRPr>
            </a:lvl1pPr>
          </a:lstStyle>
          <a:p>
            <a:pPr lvl="0"/>
            <a:r>
              <a:rPr lang="nl-NL" dirty="0"/>
              <a:t>Klikken om de tekststijl van het model te bewerken</a:t>
            </a:r>
          </a:p>
        </p:txBody>
      </p:sp>
      <p:sp>
        <p:nvSpPr>
          <p:cNvPr id="13" name="Titel 1">
            <a:extLst>
              <a:ext uri="{FF2B5EF4-FFF2-40B4-BE49-F238E27FC236}">
                <a16:creationId xmlns:a16="http://schemas.microsoft.com/office/drawing/2014/main" id="{FCEA324D-34DF-3845-8E7B-05FB0B45CAD0}"/>
              </a:ext>
            </a:extLst>
          </p:cNvPr>
          <p:cNvSpPr>
            <a:spLocks noGrp="1"/>
          </p:cNvSpPr>
          <p:nvPr>
            <p:ph type="title"/>
          </p:nvPr>
        </p:nvSpPr>
        <p:spPr>
          <a:xfrm>
            <a:off x="594517" y="564573"/>
            <a:ext cx="7064376" cy="716539"/>
          </a:xfrm>
        </p:spPr>
        <p:txBody>
          <a:bodyPr>
            <a:normAutofit/>
          </a:bodyPr>
          <a:lstStyle>
            <a:lvl1pPr>
              <a:defRPr sz="3000">
                <a:solidFill>
                  <a:schemeClr val="bg1"/>
                </a:solidFill>
              </a:defRPr>
            </a:lvl1pPr>
          </a:lstStyle>
          <a:p>
            <a:r>
              <a:rPr lang="nl-NL" dirty="0"/>
              <a:t>Klik om stijl te bewerken</a:t>
            </a:r>
          </a:p>
        </p:txBody>
      </p:sp>
    </p:spTree>
    <p:extLst>
      <p:ext uri="{BB962C8B-B14F-4D97-AF65-F5344CB8AC3E}">
        <p14:creationId xmlns:p14="http://schemas.microsoft.com/office/powerpoint/2010/main" val="2565382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eldia">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8D0D6623-E353-C54A-97C0-2F113787472C}"/>
              </a:ext>
            </a:extLst>
          </p:cNvPr>
          <p:cNvPicPr>
            <a:picLocks noChangeAspect="1"/>
          </p:cNvPicPr>
          <p:nvPr userDrawn="1"/>
        </p:nvPicPr>
        <p:blipFill>
          <a:blip r:embed="rId2"/>
          <a:srcRect/>
          <a:stretch/>
        </p:blipFill>
        <p:spPr>
          <a:xfrm>
            <a:off x="1" y="-38896"/>
            <a:ext cx="12191999" cy="6896895"/>
          </a:xfrm>
          <a:prstGeom prst="rect">
            <a:avLst/>
          </a:prstGeom>
        </p:spPr>
      </p:pic>
      <p:pic>
        <p:nvPicPr>
          <p:cNvPr id="10" name="Afbeelding 9" descr="Afbeelding met tekst, illustratie&#10;&#10;Automatisch gegenereerde beschrijving">
            <a:extLst>
              <a:ext uri="{FF2B5EF4-FFF2-40B4-BE49-F238E27FC236}">
                <a16:creationId xmlns:a16="http://schemas.microsoft.com/office/drawing/2014/main" id="{646180EB-A1AB-224F-B26A-0A3D0C20CE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27754" y="6241225"/>
            <a:ext cx="333545" cy="333545"/>
          </a:xfrm>
          <a:prstGeom prst="rect">
            <a:avLst/>
          </a:prstGeom>
        </p:spPr>
      </p:pic>
      <p:sp>
        <p:nvSpPr>
          <p:cNvPr id="11" name="Rechthoek 10">
            <a:extLst>
              <a:ext uri="{FF2B5EF4-FFF2-40B4-BE49-F238E27FC236}">
                <a16:creationId xmlns:a16="http://schemas.microsoft.com/office/drawing/2014/main" id="{A2776CD1-1785-4340-A09C-23280865CB1A}"/>
              </a:ext>
            </a:extLst>
          </p:cNvPr>
          <p:cNvSpPr/>
          <p:nvPr userDrawn="1"/>
        </p:nvSpPr>
        <p:spPr bwMode="auto">
          <a:xfrm>
            <a:off x="547307" y="886265"/>
            <a:ext cx="4744221" cy="1704536"/>
          </a:xfrm>
          <a:prstGeom prst="rect">
            <a:avLst/>
          </a:prstGeom>
          <a:solidFill>
            <a:srgbClr val="E9E1C9">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pitchFamily="84" charset="0"/>
              <a:ea typeface="ヒラギノ角ゴ Pro W3" pitchFamily="84" charset="-128"/>
              <a:cs typeface="ヒラギノ角ゴ Pro W3" pitchFamily="84" charset="-128"/>
            </a:endParaRPr>
          </a:p>
        </p:txBody>
      </p:sp>
      <p:sp>
        <p:nvSpPr>
          <p:cNvPr id="12" name="Ondertitel 2">
            <a:extLst>
              <a:ext uri="{FF2B5EF4-FFF2-40B4-BE49-F238E27FC236}">
                <a16:creationId xmlns:a16="http://schemas.microsoft.com/office/drawing/2014/main" id="{77A721F4-79CD-644C-B2B2-2CEA10B412F9}"/>
              </a:ext>
            </a:extLst>
          </p:cNvPr>
          <p:cNvSpPr>
            <a:spLocks noGrp="1"/>
          </p:cNvSpPr>
          <p:nvPr>
            <p:ph type="subTitle" idx="1"/>
          </p:nvPr>
        </p:nvSpPr>
        <p:spPr>
          <a:xfrm>
            <a:off x="804330" y="1144930"/>
            <a:ext cx="4217375" cy="1206384"/>
          </a:xfrm>
        </p:spPr>
        <p:txBody>
          <a:bodyPr anchor="t">
            <a:normAutofit/>
          </a:bodyPr>
          <a:lstStyle>
            <a:lvl1pPr marL="0" indent="0" algn="l">
              <a:lnSpc>
                <a:spcPct val="100000"/>
              </a:lnSpc>
              <a:buNone/>
              <a:defRPr sz="2200" i="1">
                <a:solidFill>
                  <a:srgbClr val="D410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2866130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eldia">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8D0D6623-E353-C54A-97C0-2F113787472C}"/>
              </a:ext>
            </a:extLst>
          </p:cNvPr>
          <p:cNvPicPr>
            <a:picLocks noChangeAspect="1"/>
          </p:cNvPicPr>
          <p:nvPr userDrawn="1"/>
        </p:nvPicPr>
        <p:blipFill>
          <a:blip r:embed="rId2"/>
          <a:srcRect/>
          <a:stretch/>
        </p:blipFill>
        <p:spPr>
          <a:xfrm>
            <a:off x="1" y="-38896"/>
            <a:ext cx="12191999" cy="6896895"/>
          </a:xfrm>
          <a:prstGeom prst="rect">
            <a:avLst/>
          </a:prstGeom>
        </p:spPr>
      </p:pic>
      <p:pic>
        <p:nvPicPr>
          <p:cNvPr id="10" name="Afbeelding 9" descr="Afbeelding met tekst, illustratie&#10;&#10;Automatisch gegenereerde beschrijving">
            <a:extLst>
              <a:ext uri="{FF2B5EF4-FFF2-40B4-BE49-F238E27FC236}">
                <a16:creationId xmlns:a16="http://schemas.microsoft.com/office/drawing/2014/main" id="{646180EB-A1AB-224F-B26A-0A3D0C20CE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27754" y="6241225"/>
            <a:ext cx="333545" cy="333545"/>
          </a:xfrm>
          <a:prstGeom prst="rect">
            <a:avLst/>
          </a:prstGeom>
        </p:spPr>
      </p:pic>
      <p:sp>
        <p:nvSpPr>
          <p:cNvPr id="11" name="Rechthoek 10">
            <a:extLst>
              <a:ext uri="{FF2B5EF4-FFF2-40B4-BE49-F238E27FC236}">
                <a16:creationId xmlns:a16="http://schemas.microsoft.com/office/drawing/2014/main" id="{A2776CD1-1785-4340-A09C-23280865CB1A}"/>
              </a:ext>
            </a:extLst>
          </p:cNvPr>
          <p:cNvSpPr/>
          <p:nvPr userDrawn="1"/>
        </p:nvSpPr>
        <p:spPr bwMode="auto">
          <a:xfrm>
            <a:off x="547307" y="886265"/>
            <a:ext cx="4744221" cy="1704536"/>
          </a:xfrm>
          <a:prstGeom prst="rect">
            <a:avLst/>
          </a:prstGeom>
          <a:solidFill>
            <a:srgbClr val="D4104C">
              <a:alpha val="90000"/>
            </a:srgbClr>
          </a:solidFill>
          <a:ln w="9525" cap="flat" cmpd="sng" algn="ctr">
            <a:solidFill>
              <a:srgbClr val="D410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pitchFamily="84" charset="0"/>
              <a:ea typeface="ヒラギノ角ゴ Pro W3" pitchFamily="84" charset="-128"/>
              <a:cs typeface="ヒラギノ角ゴ Pro W3" pitchFamily="84" charset="-128"/>
            </a:endParaRPr>
          </a:p>
        </p:txBody>
      </p:sp>
      <p:sp>
        <p:nvSpPr>
          <p:cNvPr id="12" name="Ondertitel 2">
            <a:extLst>
              <a:ext uri="{FF2B5EF4-FFF2-40B4-BE49-F238E27FC236}">
                <a16:creationId xmlns:a16="http://schemas.microsoft.com/office/drawing/2014/main" id="{77A721F4-79CD-644C-B2B2-2CEA10B412F9}"/>
              </a:ext>
            </a:extLst>
          </p:cNvPr>
          <p:cNvSpPr>
            <a:spLocks noGrp="1"/>
          </p:cNvSpPr>
          <p:nvPr>
            <p:ph type="subTitle" idx="1"/>
          </p:nvPr>
        </p:nvSpPr>
        <p:spPr>
          <a:xfrm>
            <a:off x="804330" y="1144930"/>
            <a:ext cx="4217375" cy="1206384"/>
          </a:xfrm>
        </p:spPr>
        <p:txBody>
          <a:bodyPr anchor="t">
            <a:normAutofit/>
          </a:bodyPr>
          <a:lstStyle>
            <a:lvl1pPr marL="0" indent="0" algn="l">
              <a:lnSpc>
                <a:spcPct val="100000"/>
              </a:lnSpc>
              <a:buNone/>
              <a:defRPr sz="2200" i="1">
                <a:solidFill>
                  <a:srgbClr val="E9E1C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1952878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pic>
        <p:nvPicPr>
          <p:cNvPr id="6" name="Afbeelding 5" descr="Afbeelding met tekst, illustratie&#10;&#10;Automatisch gegenereerde beschrijving">
            <a:extLst>
              <a:ext uri="{FF2B5EF4-FFF2-40B4-BE49-F238E27FC236}">
                <a16:creationId xmlns:a16="http://schemas.microsoft.com/office/drawing/2014/main" id="{10E029A4-A6C7-2E46-8408-60022659597A}"/>
              </a:ext>
            </a:extLst>
          </p:cNvPr>
          <p:cNvPicPr>
            <a:picLocks noChangeAspect="1"/>
          </p:cNvPicPr>
          <p:nvPr userDrawn="1"/>
        </p:nvPicPr>
        <p:blipFill>
          <a:blip r:embed="rId2"/>
          <a:stretch>
            <a:fillRect/>
          </a:stretch>
        </p:blipFill>
        <p:spPr>
          <a:xfrm>
            <a:off x="11327708" y="6241224"/>
            <a:ext cx="333546" cy="333546"/>
          </a:xfrm>
          <a:prstGeom prst="rect">
            <a:avLst/>
          </a:prstGeom>
        </p:spPr>
      </p:pic>
    </p:spTree>
    <p:extLst>
      <p:ext uri="{BB962C8B-B14F-4D97-AF65-F5344CB8AC3E}">
        <p14:creationId xmlns:p14="http://schemas.microsoft.com/office/powerpoint/2010/main" val="2674688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el en object">
    <p:bg>
      <p:bgPr>
        <a:solidFill>
          <a:srgbClr val="D4104B"/>
        </a:solidFill>
        <a:effectLst/>
      </p:bgPr>
    </p:bg>
    <p:spTree>
      <p:nvGrpSpPr>
        <p:cNvPr id="1" name=""/>
        <p:cNvGrpSpPr/>
        <p:nvPr/>
      </p:nvGrpSpPr>
      <p:grpSpPr>
        <a:xfrm>
          <a:off x="0" y="0"/>
          <a:ext cx="0" cy="0"/>
          <a:chOff x="0" y="0"/>
          <a:chExt cx="0" cy="0"/>
        </a:xfrm>
      </p:grpSpPr>
      <p:pic>
        <p:nvPicPr>
          <p:cNvPr id="5" name="Afbeelding 4" descr="Afbeelding met tekst, illustratie&#10;&#10;Automatisch gegenereerde beschrijving">
            <a:extLst>
              <a:ext uri="{FF2B5EF4-FFF2-40B4-BE49-F238E27FC236}">
                <a16:creationId xmlns:a16="http://schemas.microsoft.com/office/drawing/2014/main" id="{0C08BA98-72D1-3E4E-947D-A24F3B97C6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7754" y="6241225"/>
            <a:ext cx="333545" cy="333545"/>
          </a:xfrm>
          <a:prstGeom prst="rect">
            <a:avLst/>
          </a:prstGeom>
        </p:spPr>
      </p:pic>
    </p:spTree>
    <p:extLst>
      <p:ext uri="{BB962C8B-B14F-4D97-AF65-F5344CB8AC3E}">
        <p14:creationId xmlns:p14="http://schemas.microsoft.com/office/powerpoint/2010/main" val="102449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el en object">
    <p:bg>
      <p:bgPr>
        <a:solidFill>
          <a:srgbClr val="D4104B"/>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4F3B684-A087-4D4C-BC3B-3E76AF6A0C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2329" y="2594266"/>
            <a:ext cx="8347339" cy="834734"/>
          </a:xfrm>
          <a:prstGeom prst="rect">
            <a:avLst/>
          </a:prstGeom>
        </p:spPr>
      </p:pic>
      <p:pic>
        <p:nvPicPr>
          <p:cNvPr id="7" name="Afbeelding 6">
            <a:extLst>
              <a:ext uri="{FF2B5EF4-FFF2-40B4-BE49-F238E27FC236}">
                <a16:creationId xmlns:a16="http://schemas.microsoft.com/office/drawing/2014/main" id="{3FB6403D-8E23-4F4C-BAF3-90DE7137B370}"/>
              </a:ext>
            </a:extLst>
          </p:cNvPr>
          <p:cNvPicPr>
            <a:picLocks noChangeAspect="1"/>
          </p:cNvPicPr>
          <p:nvPr userDrawn="1"/>
        </p:nvPicPr>
        <p:blipFill>
          <a:blip r:embed="rId3"/>
          <a:stretch>
            <a:fillRect/>
          </a:stretch>
        </p:blipFill>
        <p:spPr>
          <a:xfrm>
            <a:off x="3910012" y="4414227"/>
            <a:ext cx="4371975" cy="348886"/>
          </a:xfrm>
          <a:prstGeom prst="rect">
            <a:avLst/>
          </a:prstGeom>
        </p:spPr>
      </p:pic>
    </p:spTree>
    <p:extLst>
      <p:ext uri="{BB962C8B-B14F-4D97-AF65-F5344CB8AC3E}">
        <p14:creationId xmlns:p14="http://schemas.microsoft.com/office/powerpoint/2010/main" val="2445109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el en object">
    <p:bg>
      <p:bgPr>
        <a:solidFill>
          <a:srgbClr val="D4104B"/>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3FB6403D-8E23-4F4C-BAF3-90DE7137B370}"/>
              </a:ext>
            </a:extLst>
          </p:cNvPr>
          <p:cNvPicPr>
            <a:picLocks noChangeAspect="1"/>
          </p:cNvPicPr>
          <p:nvPr userDrawn="1"/>
        </p:nvPicPr>
        <p:blipFill>
          <a:blip r:embed="rId2"/>
          <a:stretch>
            <a:fillRect/>
          </a:stretch>
        </p:blipFill>
        <p:spPr>
          <a:xfrm>
            <a:off x="3919952" y="4373792"/>
            <a:ext cx="3882266" cy="309807"/>
          </a:xfrm>
          <a:prstGeom prst="rect">
            <a:avLst/>
          </a:prstGeom>
        </p:spPr>
      </p:pic>
      <p:pic>
        <p:nvPicPr>
          <p:cNvPr id="4" name="Afbeelding 3">
            <a:extLst>
              <a:ext uri="{FF2B5EF4-FFF2-40B4-BE49-F238E27FC236}">
                <a16:creationId xmlns:a16="http://schemas.microsoft.com/office/drawing/2014/main" id="{AE32AAC3-1706-FB42-B534-2369A44FCCBB}"/>
              </a:ext>
            </a:extLst>
          </p:cNvPr>
          <p:cNvPicPr>
            <a:picLocks noChangeAspect="1"/>
          </p:cNvPicPr>
          <p:nvPr userDrawn="1"/>
        </p:nvPicPr>
        <p:blipFill>
          <a:blip r:embed="rId3"/>
          <a:stretch>
            <a:fillRect/>
          </a:stretch>
        </p:blipFill>
        <p:spPr>
          <a:xfrm>
            <a:off x="2551873" y="1828800"/>
            <a:ext cx="5587999" cy="1855304"/>
          </a:xfrm>
          <a:prstGeom prst="rect">
            <a:avLst/>
          </a:prstGeom>
        </p:spPr>
      </p:pic>
    </p:spTree>
    <p:extLst>
      <p:ext uri="{BB962C8B-B14F-4D97-AF65-F5344CB8AC3E}">
        <p14:creationId xmlns:p14="http://schemas.microsoft.com/office/powerpoint/2010/main" val="2500045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dia">
    <p:bg>
      <p:bgPr>
        <a:solidFill>
          <a:srgbClr val="D4104C"/>
        </a:solidFill>
        <a:effectLst/>
      </p:bgPr>
    </p:b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2CAE3AE3-26AA-6C49-B4D6-854BB1C4052E}"/>
              </a:ext>
            </a:extLst>
          </p:cNvPr>
          <p:cNvPicPr>
            <a:picLocks noChangeAspect="1"/>
          </p:cNvPicPr>
          <p:nvPr userDrawn="1"/>
        </p:nvPicPr>
        <p:blipFill>
          <a:blip r:embed="rId2"/>
          <a:srcRect/>
          <a:stretch/>
        </p:blipFill>
        <p:spPr>
          <a:xfrm>
            <a:off x="6096000" y="0"/>
            <a:ext cx="6096000" cy="6858000"/>
          </a:xfrm>
          <a:prstGeom prst="rect">
            <a:avLst/>
          </a:prstGeom>
        </p:spPr>
      </p:pic>
      <p:sp>
        <p:nvSpPr>
          <p:cNvPr id="9" name="Rechthoek 8">
            <a:extLst>
              <a:ext uri="{FF2B5EF4-FFF2-40B4-BE49-F238E27FC236}">
                <a16:creationId xmlns:a16="http://schemas.microsoft.com/office/drawing/2014/main" id="{CE2D01BE-D936-E649-87DD-AA846961FD80}"/>
              </a:ext>
            </a:extLst>
          </p:cNvPr>
          <p:cNvSpPr/>
          <p:nvPr userDrawn="1"/>
        </p:nvSpPr>
        <p:spPr>
          <a:xfrm>
            <a:off x="6096000" y="5527964"/>
            <a:ext cx="6096000" cy="1330740"/>
          </a:xfrm>
          <a:prstGeom prst="rect">
            <a:avLst/>
          </a:prstGeom>
          <a:gradFill>
            <a:gsLst>
              <a:gs pos="0">
                <a:schemeClr val="tx1">
                  <a:alpha val="0"/>
                </a:schemeClr>
              </a:gs>
              <a:gs pos="100000">
                <a:schemeClr val="tx1">
                  <a:alpha val="39713"/>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E61CD394-26CE-1147-8D0B-800AD01DE5A8}"/>
              </a:ext>
            </a:extLst>
          </p:cNvPr>
          <p:cNvSpPr>
            <a:spLocks noGrp="1"/>
          </p:cNvSpPr>
          <p:nvPr>
            <p:ph type="ctrTitle"/>
          </p:nvPr>
        </p:nvSpPr>
        <p:spPr>
          <a:xfrm>
            <a:off x="573390" y="1529731"/>
            <a:ext cx="4741560" cy="1911606"/>
          </a:xfrm>
        </p:spPr>
        <p:txBody>
          <a:bodyPr anchor="t">
            <a:normAutofit/>
          </a:bodyPr>
          <a:lstStyle>
            <a:lvl1pPr algn="l">
              <a:defRPr sz="4000" b="0">
                <a:solidFill>
                  <a:srgbClr val="FFFFFF"/>
                </a:solidFill>
              </a:defRPr>
            </a:lvl1pPr>
          </a:lstStyle>
          <a:p>
            <a:r>
              <a:rPr lang="nl-NL" dirty="0"/>
              <a:t>Klik om stijl te bewerken</a:t>
            </a:r>
          </a:p>
        </p:txBody>
      </p:sp>
      <p:sp>
        <p:nvSpPr>
          <p:cNvPr id="3" name="Ondertitel 2">
            <a:extLst>
              <a:ext uri="{FF2B5EF4-FFF2-40B4-BE49-F238E27FC236}">
                <a16:creationId xmlns:a16="http://schemas.microsoft.com/office/drawing/2014/main" id="{059F9C61-913A-404B-916B-8E866A5348AC}"/>
              </a:ext>
            </a:extLst>
          </p:cNvPr>
          <p:cNvSpPr>
            <a:spLocks noGrp="1"/>
          </p:cNvSpPr>
          <p:nvPr>
            <p:ph type="subTitle" idx="1"/>
          </p:nvPr>
        </p:nvSpPr>
        <p:spPr>
          <a:xfrm>
            <a:off x="573389" y="3581215"/>
            <a:ext cx="4741559" cy="2298219"/>
          </a:xfrm>
        </p:spPr>
        <p:txBody>
          <a:bodyPr anchor="t">
            <a:noAutofit/>
          </a:bodyPr>
          <a:lstStyle>
            <a:lvl1pPr marL="0" indent="0" algn="l">
              <a:lnSpc>
                <a:spcPct val="100000"/>
              </a:lnSpc>
              <a:buNone/>
              <a:defRPr sz="2800">
                <a:solidFill>
                  <a:srgbClr val="E9E1C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10" name="Afbeelding 9">
            <a:extLst>
              <a:ext uri="{FF2B5EF4-FFF2-40B4-BE49-F238E27FC236}">
                <a16:creationId xmlns:a16="http://schemas.microsoft.com/office/drawing/2014/main" id="{D23D2696-9E2C-CB41-84F5-F0835BC716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21146" y="6241225"/>
            <a:ext cx="3240153" cy="333545"/>
          </a:xfrm>
          <a:prstGeom prst="rect">
            <a:avLst/>
          </a:prstGeom>
        </p:spPr>
      </p:pic>
      <p:sp>
        <p:nvSpPr>
          <p:cNvPr id="11" name="Tijdelijke aanduiding voor datum 3">
            <a:extLst>
              <a:ext uri="{FF2B5EF4-FFF2-40B4-BE49-F238E27FC236}">
                <a16:creationId xmlns:a16="http://schemas.microsoft.com/office/drawing/2014/main" id="{D0524C25-423E-714E-8A1F-6DF12D7DE559}"/>
              </a:ext>
            </a:extLst>
          </p:cNvPr>
          <p:cNvSpPr>
            <a:spLocks noGrp="1"/>
          </p:cNvSpPr>
          <p:nvPr>
            <p:ph type="dt" sz="half" idx="10"/>
          </p:nvPr>
        </p:nvSpPr>
        <p:spPr>
          <a:xfrm>
            <a:off x="573389" y="6243754"/>
            <a:ext cx="2743200" cy="365125"/>
          </a:xfrm>
          <a:prstGeom prst="rect">
            <a:avLst/>
          </a:prstGeom>
        </p:spPr>
        <p:txBody>
          <a:bodyPr/>
          <a:lstStyle>
            <a:lvl1pPr>
              <a:defRPr sz="1600">
                <a:solidFill>
                  <a:schemeClr val="bg1"/>
                </a:solidFill>
                <a:latin typeface="Poppins" pitchFamily="2" charset="77"/>
                <a:cs typeface="Poppins" pitchFamily="2" charset="77"/>
              </a:defRPr>
            </a:lvl1pPr>
          </a:lstStyle>
          <a:p>
            <a:fld id="{1DD3A0E5-1976-E34F-AB3F-F361AB8819F9}" type="datetimeFigureOut">
              <a:rPr lang="nl-NL" smtClean="0"/>
              <a:pPr/>
              <a:t>10-7-2024</a:t>
            </a:fld>
            <a:endParaRPr lang="nl-NL" dirty="0"/>
          </a:p>
        </p:txBody>
      </p:sp>
      <p:sp>
        <p:nvSpPr>
          <p:cNvPr id="8" name="Titel 1">
            <a:extLst>
              <a:ext uri="{FF2B5EF4-FFF2-40B4-BE49-F238E27FC236}">
                <a16:creationId xmlns:a16="http://schemas.microsoft.com/office/drawing/2014/main" id="{633A6E07-1493-C044-AE16-1CB8DF9DE712}"/>
              </a:ext>
            </a:extLst>
          </p:cNvPr>
          <p:cNvSpPr txBox="1">
            <a:spLocks/>
          </p:cNvSpPr>
          <p:nvPr userDrawn="1"/>
        </p:nvSpPr>
        <p:spPr>
          <a:xfrm>
            <a:off x="573389" y="569887"/>
            <a:ext cx="3641780" cy="15553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000" b="0" kern="1200">
                <a:solidFill>
                  <a:schemeClr val="bg1"/>
                </a:solidFill>
                <a:latin typeface="Poppins" pitchFamily="2" charset="77"/>
                <a:ea typeface="+mj-ea"/>
                <a:cs typeface="Poppins" pitchFamily="2" charset="77"/>
              </a:defRPr>
            </a:lvl1pPr>
          </a:lstStyle>
          <a:p>
            <a:r>
              <a:rPr lang="nl-NL" sz="1800" dirty="0"/>
              <a:t>Kenniscentrum</a:t>
            </a:r>
          </a:p>
          <a:p>
            <a:r>
              <a:rPr lang="nl-NL" sz="1800" b="1" dirty="0"/>
              <a:t>Zorginnovatie</a:t>
            </a:r>
          </a:p>
        </p:txBody>
      </p:sp>
    </p:spTree>
    <p:extLst>
      <p:ext uri="{BB962C8B-B14F-4D97-AF65-F5344CB8AC3E}">
        <p14:creationId xmlns:p14="http://schemas.microsoft.com/office/powerpoint/2010/main" val="304522983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dia">
    <p:bg>
      <p:bgPr>
        <a:solidFill>
          <a:srgbClr val="8C7F6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1CD394-26CE-1147-8D0B-800AD01DE5A8}"/>
              </a:ext>
            </a:extLst>
          </p:cNvPr>
          <p:cNvSpPr>
            <a:spLocks noGrp="1"/>
          </p:cNvSpPr>
          <p:nvPr>
            <p:ph type="ctrTitle"/>
          </p:nvPr>
        </p:nvSpPr>
        <p:spPr>
          <a:xfrm>
            <a:off x="576497" y="666703"/>
            <a:ext cx="10651065" cy="785579"/>
          </a:xfrm>
        </p:spPr>
        <p:txBody>
          <a:bodyPr anchor="t">
            <a:normAutofit/>
          </a:bodyPr>
          <a:lstStyle>
            <a:lvl1pPr algn="l">
              <a:defRPr sz="4000" b="0">
                <a:solidFill>
                  <a:schemeClr val="bg1"/>
                </a:solidFill>
              </a:defRPr>
            </a:lvl1pPr>
          </a:lstStyle>
          <a:p>
            <a:r>
              <a:rPr lang="nl-NL" dirty="0"/>
              <a:t>Klik om stijl te bewerken</a:t>
            </a:r>
          </a:p>
        </p:txBody>
      </p:sp>
      <p:sp>
        <p:nvSpPr>
          <p:cNvPr id="3" name="Ondertitel 2">
            <a:extLst>
              <a:ext uri="{FF2B5EF4-FFF2-40B4-BE49-F238E27FC236}">
                <a16:creationId xmlns:a16="http://schemas.microsoft.com/office/drawing/2014/main" id="{059F9C61-913A-404B-916B-8E866A5348AC}"/>
              </a:ext>
            </a:extLst>
          </p:cNvPr>
          <p:cNvSpPr>
            <a:spLocks noGrp="1"/>
          </p:cNvSpPr>
          <p:nvPr>
            <p:ph type="subTitle" idx="1"/>
          </p:nvPr>
        </p:nvSpPr>
        <p:spPr>
          <a:xfrm>
            <a:off x="576497" y="1452282"/>
            <a:ext cx="10651065" cy="785579"/>
          </a:xfrm>
        </p:spPr>
        <p:txBody>
          <a:bodyPr anchor="t">
            <a:noAutofit/>
          </a:bodyPr>
          <a:lstStyle>
            <a:lvl1pPr marL="0" indent="0" algn="l">
              <a:lnSpc>
                <a:spcPct val="100000"/>
              </a:lnSpc>
              <a:buNone/>
              <a:defRPr sz="2800">
                <a:solidFill>
                  <a:srgbClr val="E9E1C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4" name="Tijdelijke aanduiding voor datum 3">
            <a:extLst>
              <a:ext uri="{FF2B5EF4-FFF2-40B4-BE49-F238E27FC236}">
                <a16:creationId xmlns:a16="http://schemas.microsoft.com/office/drawing/2014/main" id="{3DCBC831-70D9-A440-95C2-2854AE39C209}"/>
              </a:ext>
            </a:extLst>
          </p:cNvPr>
          <p:cNvSpPr>
            <a:spLocks noGrp="1"/>
          </p:cNvSpPr>
          <p:nvPr>
            <p:ph type="dt" sz="half" idx="10"/>
          </p:nvPr>
        </p:nvSpPr>
        <p:spPr>
          <a:xfrm>
            <a:off x="770468" y="6243754"/>
            <a:ext cx="2743200" cy="365125"/>
          </a:xfrm>
          <a:prstGeom prst="rect">
            <a:avLst/>
          </a:prstGeom>
        </p:spPr>
        <p:txBody>
          <a:bodyPr/>
          <a:lstStyle>
            <a:lvl1pPr>
              <a:defRPr sz="1600">
                <a:solidFill>
                  <a:schemeClr val="bg1"/>
                </a:solidFill>
                <a:latin typeface="Poppins" pitchFamily="2" charset="77"/>
                <a:cs typeface="Poppins" pitchFamily="2" charset="77"/>
              </a:defRPr>
            </a:lvl1pPr>
          </a:lstStyle>
          <a:p>
            <a:fld id="{1DD3A0E5-1976-E34F-AB3F-F361AB8819F9}" type="datetimeFigureOut">
              <a:rPr lang="nl-NL" smtClean="0"/>
              <a:pPr/>
              <a:t>10-7-2024</a:t>
            </a:fld>
            <a:endParaRPr lang="nl-NL" dirty="0"/>
          </a:p>
        </p:txBody>
      </p:sp>
      <p:pic>
        <p:nvPicPr>
          <p:cNvPr id="11" name="Afbeelding 10">
            <a:extLst>
              <a:ext uri="{FF2B5EF4-FFF2-40B4-BE49-F238E27FC236}">
                <a16:creationId xmlns:a16="http://schemas.microsoft.com/office/drawing/2014/main" id="{947ADA1F-AF9B-9042-8EAF-8AA6C2368F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21146" y="6241225"/>
            <a:ext cx="3240153" cy="333545"/>
          </a:xfrm>
          <a:prstGeom prst="rect">
            <a:avLst/>
          </a:prstGeom>
        </p:spPr>
      </p:pic>
    </p:spTree>
    <p:extLst>
      <p:ext uri="{BB962C8B-B14F-4D97-AF65-F5344CB8AC3E}">
        <p14:creationId xmlns:p14="http://schemas.microsoft.com/office/powerpoint/2010/main" val="3057854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21F16F20-8C39-3842-80F3-B2E835C04146}"/>
              </a:ext>
            </a:extLst>
          </p:cNvPr>
          <p:cNvSpPr/>
          <p:nvPr userDrawn="1"/>
        </p:nvSpPr>
        <p:spPr bwMode="auto">
          <a:xfrm>
            <a:off x="408007" y="564573"/>
            <a:ext cx="11253246" cy="690486"/>
          </a:xfrm>
          <a:prstGeom prst="rect">
            <a:avLst/>
          </a:prstGeom>
          <a:solidFill>
            <a:srgbClr val="D4104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pitchFamily="84" charset="0"/>
              <a:ea typeface="ヒラギノ角ゴ Pro W3" pitchFamily="84" charset="-128"/>
              <a:cs typeface="ヒラギノ角ゴ Pro W3" pitchFamily="84" charset="-128"/>
            </a:endParaRPr>
          </a:p>
        </p:txBody>
      </p:sp>
      <p:sp>
        <p:nvSpPr>
          <p:cNvPr id="10" name="Titel 1">
            <a:extLst>
              <a:ext uri="{FF2B5EF4-FFF2-40B4-BE49-F238E27FC236}">
                <a16:creationId xmlns:a16="http://schemas.microsoft.com/office/drawing/2014/main" id="{FEAF1C0C-133B-2C43-A1F3-0CFB8D8C9A02}"/>
              </a:ext>
            </a:extLst>
          </p:cNvPr>
          <p:cNvSpPr>
            <a:spLocks noGrp="1"/>
          </p:cNvSpPr>
          <p:nvPr>
            <p:ph type="title"/>
          </p:nvPr>
        </p:nvSpPr>
        <p:spPr>
          <a:xfrm>
            <a:off x="594516" y="564573"/>
            <a:ext cx="10733191" cy="716539"/>
          </a:xfrm>
        </p:spPr>
        <p:txBody>
          <a:bodyPr>
            <a:normAutofit/>
          </a:bodyPr>
          <a:lstStyle>
            <a:lvl1pPr>
              <a:defRPr sz="3000">
                <a:solidFill>
                  <a:schemeClr val="bg1"/>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67C15DAD-D3C5-4B4F-AAE5-A931C101C1C4}"/>
              </a:ext>
            </a:extLst>
          </p:cNvPr>
          <p:cNvSpPr>
            <a:spLocks noGrp="1"/>
          </p:cNvSpPr>
          <p:nvPr>
            <p:ph idx="1"/>
          </p:nvPr>
        </p:nvSpPr>
        <p:spPr>
          <a:xfrm>
            <a:off x="594517" y="1608057"/>
            <a:ext cx="10733190" cy="4421267"/>
          </a:xfrm>
        </p:spPr>
        <p:txBody>
          <a:bodyPr/>
          <a:lstStyle>
            <a:lvl1pPr marL="0" indent="0">
              <a:lnSpc>
                <a:spcPct val="100000"/>
              </a:lnSpc>
              <a:buFontTx/>
              <a:buNone/>
              <a:defRPr>
                <a:solidFill>
                  <a:srgbClr val="0B485F"/>
                </a:solidFill>
              </a:defRPr>
            </a:lvl1pPr>
          </a:lstStyle>
          <a:p>
            <a:pPr lvl="0"/>
            <a:r>
              <a:rPr lang="nl-NL" dirty="0"/>
              <a:t>Klikken om de tekststijl van het model te bewerken</a:t>
            </a:r>
          </a:p>
        </p:txBody>
      </p:sp>
      <p:pic>
        <p:nvPicPr>
          <p:cNvPr id="11" name="Afbeelding 10" descr="Afbeelding met tekst, illustratie&#10;&#10;Automatisch gegenereerde beschrijving">
            <a:extLst>
              <a:ext uri="{FF2B5EF4-FFF2-40B4-BE49-F238E27FC236}">
                <a16:creationId xmlns:a16="http://schemas.microsoft.com/office/drawing/2014/main" id="{992D94E4-0A78-B84A-BE8A-93AC8142FEE2}"/>
              </a:ext>
            </a:extLst>
          </p:cNvPr>
          <p:cNvPicPr>
            <a:picLocks noChangeAspect="1"/>
          </p:cNvPicPr>
          <p:nvPr userDrawn="1"/>
        </p:nvPicPr>
        <p:blipFill>
          <a:blip r:embed="rId2"/>
          <a:stretch>
            <a:fillRect/>
          </a:stretch>
        </p:blipFill>
        <p:spPr>
          <a:xfrm>
            <a:off x="11327708" y="6241224"/>
            <a:ext cx="333546" cy="333546"/>
          </a:xfrm>
          <a:prstGeom prst="rect">
            <a:avLst/>
          </a:prstGeom>
        </p:spPr>
      </p:pic>
    </p:spTree>
    <p:extLst>
      <p:ext uri="{BB962C8B-B14F-4D97-AF65-F5344CB8AC3E}">
        <p14:creationId xmlns:p14="http://schemas.microsoft.com/office/powerpoint/2010/main" val="2928011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1CAE0552-CE68-4C4F-B080-84D579501EE0}"/>
              </a:ext>
            </a:extLst>
          </p:cNvPr>
          <p:cNvSpPr/>
          <p:nvPr userDrawn="1"/>
        </p:nvSpPr>
        <p:spPr bwMode="auto">
          <a:xfrm>
            <a:off x="408007" y="564573"/>
            <a:ext cx="11253246" cy="690486"/>
          </a:xfrm>
          <a:prstGeom prst="rect">
            <a:avLst/>
          </a:prstGeom>
          <a:solidFill>
            <a:srgbClr val="D4104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pitchFamily="84" charset="0"/>
              <a:ea typeface="ヒラギノ角ゴ Pro W3" pitchFamily="84" charset="-128"/>
              <a:cs typeface="ヒラギノ角ゴ Pro W3" pitchFamily="84" charset="-128"/>
            </a:endParaRPr>
          </a:p>
        </p:txBody>
      </p:sp>
      <p:sp>
        <p:nvSpPr>
          <p:cNvPr id="3" name="Tijdelijke aanduiding voor inhoud 2">
            <a:extLst>
              <a:ext uri="{FF2B5EF4-FFF2-40B4-BE49-F238E27FC236}">
                <a16:creationId xmlns:a16="http://schemas.microsoft.com/office/drawing/2014/main" id="{67C15DAD-D3C5-4B4F-AAE5-A931C101C1C4}"/>
              </a:ext>
            </a:extLst>
          </p:cNvPr>
          <p:cNvSpPr>
            <a:spLocks noGrp="1"/>
          </p:cNvSpPr>
          <p:nvPr>
            <p:ph idx="1"/>
          </p:nvPr>
        </p:nvSpPr>
        <p:spPr>
          <a:xfrm>
            <a:off x="588810" y="1608058"/>
            <a:ext cx="10515600" cy="4487942"/>
          </a:xfrm>
        </p:spPr>
        <p:txBody>
          <a:bodyPr/>
          <a:lstStyle>
            <a:lvl1pPr>
              <a:lnSpc>
                <a:spcPct val="100000"/>
              </a:lnSpc>
              <a:defRPr>
                <a:solidFill>
                  <a:srgbClr val="0B485F"/>
                </a:solidFill>
              </a:defRPr>
            </a:lvl1pPr>
            <a:lvl2pPr>
              <a:lnSpc>
                <a:spcPct val="100000"/>
              </a:lnSpc>
              <a:defRPr>
                <a:solidFill>
                  <a:srgbClr val="0B485F"/>
                </a:solidFill>
              </a:defRPr>
            </a:lvl2pPr>
            <a:lvl3pPr>
              <a:lnSpc>
                <a:spcPct val="100000"/>
              </a:lnSpc>
              <a:defRPr>
                <a:solidFill>
                  <a:srgbClr val="0B485F"/>
                </a:solidFill>
              </a:defRPr>
            </a:lvl3pPr>
            <a:lvl4pPr>
              <a:lnSpc>
                <a:spcPct val="100000"/>
              </a:lnSpc>
              <a:defRPr>
                <a:solidFill>
                  <a:srgbClr val="0B485F"/>
                </a:solidFill>
              </a:defRPr>
            </a:lvl4pPr>
            <a:lvl5pPr>
              <a:lnSpc>
                <a:spcPct val="100000"/>
              </a:lnSpc>
              <a:defRPr>
                <a:solidFill>
                  <a:srgbClr val="0B485F"/>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1">
            <a:extLst>
              <a:ext uri="{FF2B5EF4-FFF2-40B4-BE49-F238E27FC236}">
                <a16:creationId xmlns:a16="http://schemas.microsoft.com/office/drawing/2014/main" id="{FEAF1C0C-133B-2C43-A1F3-0CFB8D8C9A02}"/>
              </a:ext>
            </a:extLst>
          </p:cNvPr>
          <p:cNvSpPr>
            <a:spLocks noGrp="1"/>
          </p:cNvSpPr>
          <p:nvPr>
            <p:ph type="title"/>
          </p:nvPr>
        </p:nvSpPr>
        <p:spPr>
          <a:xfrm>
            <a:off x="594517" y="564573"/>
            <a:ext cx="10515600" cy="716539"/>
          </a:xfrm>
        </p:spPr>
        <p:txBody>
          <a:bodyPr>
            <a:normAutofit/>
          </a:bodyPr>
          <a:lstStyle>
            <a:lvl1pPr>
              <a:defRPr sz="3000">
                <a:solidFill>
                  <a:schemeClr val="bg1"/>
                </a:solidFill>
              </a:defRPr>
            </a:lvl1pPr>
          </a:lstStyle>
          <a:p>
            <a:r>
              <a:rPr lang="nl-NL" dirty="0"/>
              <a:t>Klik om stijl te bewerken</a:t>
            </a:r>
          </a:p>
        </p:txBody>
      </p:sp>
      <p:pic>
        <p:nvPicPr>
          <p:cNvPr id="7" name="Afbeelding 6" descr="Afbeelding met tekst, illustratie&#10;&#10;Automatisch gegenereerde beschrijving">
            <a:extLst>
              <a:ext uri="{FF2B5EF4-FFF2-40B4-BE49-F238E27FC236}">
                <a16:creationId xmlns:a16="http://schemas.microsoft.com/office/drawing/2014/main" id="{E5B63BE9-F431-8E4D-8883-3D69BFF4F57E}"/>
              </a:ext>
            </a:extLst>
          </p:cNvPr>
          <p:cNvPicPr>
            <a:picLocks noChangeAspect="1"/>
          </p:cNvPicPr>
          <p:nvPr userDrawn="1"/>
        </p:nvPicPr>
        <p:blipFill>
          <a:blip r:embed="rId2"/>
          <a:stretch>
            <a:fillRect/>
          </a:stretch>
        </p:blipFill>
        <p:spPr>
          <a:xfrm>
            <a:off x="11327708" y="6241224"/>
            <a:ext cx="333546" cy="333546"/>
          </a:xfrm>
          <a:prstGeom prst="rect">
            <a:avLst/>
          </a:prstGeom>
        </p:spPr>
      </p:pic>
    </p:spTree>
    <p:extLst>
      <p:ext uri="{BB962C8B-B14F-4D97-AF65-F5344CB8AC3E}">
        <p14:creationId xmlns:p14="http://schemas.microsoft.com/office/powerpoint/2010/main" val="1598731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A24DE071-6775-4343-B306-8BAD13C82AE1}"/>
              </a:ext>
            </a:extLst>
          </p:cNvPr>
          <p:cNvSpPr/>
          <p:nvPr userDrawn="1"/>
        </p:nvSpPr>
        <p:spPr bwMode="auto">
          <a:xfrm>
            <a:off x="408007" y="564573"/>
            <a:ext cx="11253246" cy="690486"/>
          </a:xfrm>
          <a:prstGeom prst="rect">
            <a:avLst/>
          </a:prstGeom>
          <a:solidFill>
            <a:srgbClr val="D4104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pitchFamily="84" charset="0"/>
              <a:ea typeface="ヒラギノ角ゴ Pro W3" pitchFamily="84" charset="-128"/>
              <a:cs typeface="ヒラギノ角ゴ Pro W3" pitchFamily="84" charset="-128"/>
            </a:endParaRPr>
          </a:p>
        </p:txBody>
      </p:sp>
      <p:sp>
        <p:nvSpPr>
          <p:cNvPr id="3" name="Tijdelijke aanduiding voor inhoud 2">
            <a:extLst>
              <a:ext uri="{FF2B5EF4-FFF2-40B4-BE49-F238E27FC236}">
                <a16:creationId xmlns:a16="http://schemas.microsoft.com/office/drawing/2014/main" id="{EA96D5EF-4E9E-BB48-85B0-F041625B1706}"/>
              </a:ext>
            </a:extLst>
          </p:cNvPr>
          <p:cNvSpPr>
            <a:spLocks noGrp="1"/>
          </p:cNvSpPr>
          <p:nvPr>
            <p:ph sz="half" idx="1"/>
          </p:nvPr>
        </p:nvSpPr>
        <p:spPr>
          <a:xfrm>
            <a:off x="588810" y="1608058"/>
            <a:ext cx="5181600" cy="4786472"/>
          </a:xfrm>
        </p:spPr>
        <p:txBody>
          <a:bodyPr/>
          <a:lstStyle>
            <a:lvl1pPr>
              <a:lnSpc>
                <a:spcPct val="100000"/>
              </a:lnSpc>
              <a:defRPr>
                <a:solidFill>
                  <a:srgbClr val="0B485F"/>
                </a:solidFill>
              </a:defRPr>
            </a:lvl1pPr>
            <a:lvl2pPr>
              <a:lnSpc>
                <a:spcPct val="100000"/>
              </a:lnSpc>
              <a:defRPr>
                <a:solidFill>
                  <a:srgbClr val="0B485F"/>
                </a:solidFill>
              </a:defRPr>
            </a:lvl2pPr>
            <a:lvl3pPr>
              <a:lnSpc>
                <a:spcPct val="100000"/>
              </a:lnSpc>
              <a:defRPr>
                <a:solidFill>
                  <a:srgbClr val="0B485F"/>
                </a:solidFill>
              </a:defRPr>
            </a:lvl3pPr>
            <a:lvl4pPr>
              <a:lnSpc>
                <a:spcPct val="100000"/>
              </a:lnSpc>
              <a:defRPr>
                <a:solidFill>
                  <a:srgbClr val="0B485F"/>
                </a:solidFill>
              </a:defRPr>
            </a:lvl4pPr>
            <a:lvl5pPr>
              <a:lnSpc>
                <a:spcPct val="100000"/>
              </a:lnSpc>
              <a:defRPr>
                <a:solidFill>
                  <a:srgbClr val="0B485F"/>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a:extLst>
              <a:ext uri="{FF2B5EF4-FFF2-40B4-BE49-F238E27FC236}">
                <a16:creationId xmlns:a16="http://schemas.microsoft.com/office/drawing/2014/main" id="{76566185-896E-EE4A-82D0-EF31C2E10FC5}"/>
              </a:ext>
            </a:extLst>
          </p:cNvPr>
          <p:cNvSpPr>
            <a:spLocks noGrp="1"/>
          </p:cNvSpPr>
          <p:nvPr>
            <p:ph sz="half" idx="2"/>
          </p:nvPr>
        </p:nvSpPr>
        <p:spPr>
          <a:xfrm>
            <a:off x="5964375" y="1608058"/>
            <a:ext cx="5181600" cy="4786472"/>
          </a:xfrm>
        </p:spPr>
        <p:txBody>
          <a:bodyPr/>
          <a:lstStyle>
            <a:lvl1pPr>
              <a:lnSpc>
                <a:spcPct val="100000"/>
              </a:lnSpc>
              <a:defRPr>
                <a:solidFill>
                  <a:srgbClr val="0B485F"/>
                </a:solidFill>
              </a:defRPr>
            </a:lvl1pPr>
            <a:lvl2pPr>
              <a:lnSpc>
                <a:spcPct val="100000"/>
              </a:lnSpc>
              <a:defRPr>
                <a:solidFill>
                  <a:srgbClr val="0B485F"/>
                </a:solidFill>
              </a:defRPr>
            </a:lvl2pPr>
            <a:lvl3pPr>
              <a:lnSpc>
                <a:spcPct val="100000"/>
              </a:lnSpc>
              <a:defRPr>
                <a:solidFill>
                  <a:srgbClr val="0B485F"/>
                </a:solidFill>
              </a:defRPr>
            </a:lvl3pPr>
            <a:lvl4pPr>
              <a:lnSpc>
                <a:spcPct val="100000"/>
              </a:lnSpc>
              <a:defRPr>
                <a:solidFill>
                  <a:srgbClr val="0B485F"/>
                </a:solidFill>
              </a:defRPr>
            </a:lvl4pPr>
            <a:lvl5pPr>
              <a:lnSpc>
                <a:spcPct val="100000"/>
              </a:lnSpc>
              <a:defRPr>
                <a:solidFill>
                  <a:srgbClr val="0B485F"/>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tel 1">
            <a:extLst>
              <a:ext uri="{FF2B5EF4-FFF2-40B4-BE49-F238E27FC236}">
                <a16:creationId xmlns:a16="http://schemas.microsoft.com/office/drawing/2014/main" id="{27F0A91D-BC1E-6742-B7C5-58326DA2617E}"/>
              </a:ext>
            </a:extLst>
          </p:cNvPr>
          <p:cNvSpPr>
            <a:spLocks noGrp="1"/>
          </p:cNvSpPr>
          <p:nvPr>
            <p:ph type="title"/>
          </p:nvPr>
        </p:nvSpPr>
        <p:spPr>
          <a:xfrm>
            <a:off x="588810" y="564573"/>
            <a:ext cx="10515600" cy="716539"/>
          </a:xfrm>
        </p:spPr>
        <p:txBody>
          <a:bodyPr>
            <a:normAutofit/>
          </a:bodyPr>
          <a:lstStyle>
            <a:lvl1pPr>
              <a:defRPr sz="3000">
                <a:solidFill>
                  <a:schemeClr val="bg1"/>
                </a:solidFill>
              </a:defRPr>
            </a:lvl1pPr>
          </a:lstStyle>
          <a:p>
            <a:r>
              <a:rPr lang="nl-NL" dirty="0"/>
              <a:t>Klik om stijl te bewerken</a:t>
            </a:r>
          </a:p>
        </p:txBody>
      </p:sp>
      <p:pic>
        <p:nvPicPr>
          <p:cNvPr id="10" name="Afbeelding 9" descr="Afbeelding met tekst, illustratie&#10;&#10;Automatisch gegenereerde beschrijving">
            <a:extLst>
              <a:ext uri="{FF2B5EF4-FFF2-40B4-BE49-F238E27FC236}">
                <a16:creationId xmlns:a16="http://schemas.microsoft.com/office/drawing/2014/main" id="{845C24AA-8C47-F24E-8DE4-1EF3FF901798}"/>
              </a:ext>
            </a:extLst>
          </p:cNvPr>
          <p:cNvPicPr>
            <a:picLocks noChangeAspect="1"/>
          </p:cNvPicPr>
          <p:nvPr userDrawn="1"/>
        </p:nvPicPr>
        <p:blipFill>
          <a:blip r:embed="rId2"/>
          <a:stretch>
            <a:fillRect/>
          </a:stretch>
        </p:blipFill>
        <p:spPr>
          <a:xfrm>
            <a:off x="11327708" y="6241224"/>
            <a:ext cx="333546" cy="333546"/>
          </a:xfrm>
          <a:prstGeom prst="rect">
            <a:avLst/>
          </a:prstGeom>
        </p:spPr>
      </p:pic>
    </p:spTree>
    <p:extLst>
      <p:ext uri="{BB962C8B-B14F-4D97-AF65-F5344CB8AC3E}">
        <p14:creationId xmlns:p14="http://schemas.microsoft.com/office/powerpoint/2010/main" val="2825889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2656495-FFB6-5146-B71E-934FB62A5ECD}"/>
              </a:ext>
            </a:extLst>
          </p:cNvPr>
          <p:cNvSpPr/>
          <p:nvPr userDrawn="1"/>
        </p:nvSpPr>
        <p:spPr bwMode="auto">
          <a:xfrm>
            <a:off x="408007" y="564573"/>
            <a:ext cx="11253246" cy="690486"/>
          </a:xfrm>
          <a:prstGeom prst="rect">
            <a:avLst/>
          </a:prstGeom>
          <a:solidFill>
            <a:srgbClr val="D4104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pitchFamily="84" charset="0"/>
              <a:ea typeface="ヒラギノ角ゴ Pro W3" pitchFamily="84" charset="-128"/>
              <a:cs typeface="ヒラギノ角ゴ Pro W3" pitchFamily="84" charset="-128"/>
            </a:endParaRPr>
          </a:p>
        </p:txBody>
      </p:sp>
      <p:sp>
        <p:nvSpPr>
          <p:cNvPr id="3" name="Tijdelijke aanduiding voor tekst 2">
            <a:extLst>
              <a:ext uri="{FF2B5EF4-FFF2-40B4-BE49-F238E27FC236}">
                <a16:creationId xmlns:a16="http://schemas.microsoft.com/office/drawing/2014/main" id="{0CE77DD9-B454-484D-8F00-4D7CBD5EF501}"/>
              </a:ext>
            </a:extLst>
          </p:cNvPr>
          <p:cNvSpPr>
            <a:spLocks noGrp="1"/>
          </p:cNvSpPr>
          <p:nvPr>
            <p:ph type="body" idx="1"/>
          </p:nvPr>
        </p:nvSpPr>
        <p:spPr>
          <a:xfrm>
            <a:off x="631963" y="1612259"/>
            <a:ext cx="5157787" cy="839054"/>
          </a:xfrm>
        </p:spPr>
        <p:txBody>
          <a:bodyPr anchor="t"/>
          <a:lstStyle>
            <a:lvl1pPr marL="0" indent="0">
              <a:lnSpc>
                <a:spcPct val="100000"/>
              </a:lnSpc>
              <a:buNone/>
              <a:defRPr sz="2400" b="0">
                <a:solidFill>
                  <a:srgbClr val="D410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het model te bewerken</a:t>
            </a:r>
          </a:p>
        </p:txBody>
      </p:sp>
      <p:sp>
        <p:nvSpPr>
          <p:cNvPr id="4" name="Tijdelijke aanduiding voor inhoud 3">
            <a:extLst>
              <a:ext uri="{FF2B5EF4-FFF2-40B4-BE49-F238E27FC236}">
                <a16:creationId xmlns:a16="http://schemas.microsoft.com/office/drawing/2014/main" id="{8B037F17-0FDA-6046-A74E-F75A2A8C3349}"/>
              </a:ext>
            </a:extLst>
          </p:cNvPr>
          <p:cNvSpPr>
            <a:spLocks noGrp="1"/>
          </p:cNvSpPr>
          <p:nvPr>
            <p:ph sz="half" idx="2"/>
          </p:nvPr>
        </p:nvSpPr>
        <p:spPr>
          <a:xfrm>
            <a:off x="631963" y="2505075"/>
            <a:ext cx="5157787" cy="3684588"/>
          </a:xfrm>
        </p:spPr>
        <p:txBody>
          <a:bodyPr/>
          <a:lstStyle>
            <a:lvl1pPr>
              <a:lnSpc>
                <a:spcPct val="100000"/>
              </a:lnSpc>
              <a:defRPr>
                <a:solidFill>
                  <a:srgbClr val="0B485F"/>
                </a:solidFill>
              </a:defRPr>
            </a:lvl1pPr>
            <a:lvl2pPr>
              <a:lnSpc>
                <a:spcPct val="100000"/>
              </a:lnSpc>
              <a:defRPr>
                <a:solidFill>
                  <a:srgbClr val="0B485F"/>
                </a:solidFill>
              </a:defRPr>
            </a:lvl2pPr>
            <a:lvl3pPr>
              <a:lnSpc>
                <a:spcPct val="100000"/>
              </a:lnSpc>
              <a:defRPr>
                <a:solidFill>
                  <a:srgbClr val="0B485F"/>
                </a:solidFill>
              </a:defRPr>
            </a:lvl3pPr>
            <a:lvl4pPr>
              <a:lnSpc>
                <a:spcPct val="100000"/>
              </a:lnSpc>
              <a:defRPr>
                <a:solidFill>
                  <a:srgbClr val="0B485F"/>
                </a:solidFill>
              </a:defRPr>
            </a:lvl4pPr>
            <a:lvl5pPr>
              <a:lnSpc>
                <a:spcPct val="100000"/>
              </a:lnSpc>
              <a:defRPr>
                <a:solidFill>
                  <a:srgbClr val="0B485F"/>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a:extLst>
              <a:ext uri="{FF2B5EF4-FFF2-40B4-BE49-F238E27FC236}">
                <a16:creationId xmlns:a16="http://schemas.microsoft.com/office/drawing/2014/main" id="{361BBBF2-F030-A549-B400-B72BB89A756A}"/>
              </a:ext>
            </a:extLst>
          </p:cNvPr>
          <p:cNvSpPr>
            <a:spLocks noGrp="1"/>
          </p:cNvSpPr>
          <p:nvPr>
            <p:ph type="body" sz="quarter" idx="3"/>
          </p:nvPr>
        </p:nvSpPr>
        <p:spPr>
          <a:xfrm>
            <a:off x="5964375" y="1612259"/>
            <a:ext cx="5183188" cy="839054"/>
          </a:xfrm>
        </p:spPr>
        <p:txBody>
          <a:bodyPr anchor="t"/>
          <a:lstStyle>
            <a:lvl1pPr marL="0" indent="0">
              <a:lnSpc>
                <a:spcPct val="100000"/>
              </a:lnSpc>
              <a:buNone/>
              <a:defRPr sz="2400" b="0">
                <a:solidFill>
                  <a:srgbClr val="D410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9E1E1C6-5935-F940-A4F3-DE456581DA23}"/>
              </a:ext>
            </a:extLst>
          </p:cNvPr>
          <p:cNvSpPr>
            <a:spLocks noGrp="1"/>
          </p:cNvSpPr>
          <p:nvPr>
            <p:ph sz="quarter" idx="4"/>
          </p:nvPr>
        </p:nvSpPr>
        <p:spPr>
          <a:xfrm>
            <a:off x="5964375" y="2505075"/>
            <a:ext cx="5183188" cy="3684588"/>
          </a:xfrm>
        </p:spPr>
        <p:txBody>
          <a:bodyPr/>
          <a:lstStyle>
            <a:lvl1pPr>
              <a:lnSpc>
                <a:spcPct val="100000"/>
              </a:lnSpc>
              <a:defRPr>
                <a:solidFill>
                  <a:srgbClr val="0B485F"/>
                </a:solidFill>
              </a:defRPr>
            </a:lvl1pPr>
            <a:lvl2pPr>
              <a:lnSpc>
                <a:spcPct val="100000"/>
              </a:lnSpc>
              <a:defRPr>
                <a:solidFill>
                  <a:srgbClr val="0B485F"/>
                </a:solidFill>
              </a:defRPr>
            </a:lvl2pPr>
            <a:lvl3pPr>
              <a:lnSpc>
                <a:spcPct val="100000"/>
              </a:lnSpc>
              <a:defRPr>
                <a:solidFill>
                  <a:srgbClr val="0B485F"/>
                </a:solidFill>
              </a:defRPr>
            </a:lvl3pPr>
            <a:lvl4pPr>
              <a:lnSpc>
                <a:spcPct val="100000"/>
              </a:lnSpc>
              <a:defRPr>
                <a:solidFill>
                  <a:srgbClr val="0B485F"/>
                </a:solidFill>
              </a:defRPr>
            </a:lvl4pPr>
            <a:lvl5pPr>
              <a:lnSpc>
                <a:spcPct val="100000"/>
              </a:lnSpc>
              <a:defRPr>
                <a:solidFill>
                  <a:srgbClr val="0B485F"/>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tel 1">
            <a:extLst>
              <a:ext uri="{FF2B5EF4-FFF2-40B4-BE49-F238E27FC236}">
                <a16:creationId xmlns:a16="http://schemas.microsoft.com/office/drawing/2014/main" id="{2EEF915C-EE12-3546-8889-A440B5211475}"/>
              </a:ext>
            </a:extLst>
          </p:cNvPr>
          <p:cNvSpPr>
            <a:spLocks noGrp="1"/>
          </p:cNvSpPr>
          <p:nvPr>
            <p:ph type="title"/>
          </p:nvPr>
        </p:nvSpPr>
        <p:spPr>
          <a:xfrm>
            <a:off x="594517" y="564573"/>
            <a:ext cx="10515600" cy="716539"/>
          </a:xfrm>
        </p:spPr>
        <p:txBody>
          <a:bodyPr>
            <a:normAutofit/>
          </a:bodyPr>
          <a:lstStyle>
            <a:lvl1pPr>
              <a:defRPr sz="3000">
                <a:solidFill>
                  <a:schemeClr val="bg1"/>
                </a:solidFill>
              </a:defRPr>
            </a:lvl1pPr>
          </a:lstStyle>
          <a:p>
            <a:r>
              <a:rPr lang="nl-NL" dirty="0"/>
              <a:t>Klik om stijl te bewerken</a:t>
            </a:r>
          </a:p>
        </p:txBody>
      </p:sp>
      <p:pic>
        <p:nvPicPr>
          <p:cNvPr id="12" name="Afbeelding 11" descr="Afbeelding met tekst, illustratie&#10;&#10;Automatisch gegenereerde beschrijving">
            <a:extLst>
              <a:ext uri="{FF2B5EF4-FFF2-40B4-BE49-F238E27FC236}">
                <a16:creationId xmlns:a16="http://schemas.microsoft.com/office/drawing/2014/main" id="{E38265E3-17EC-B043-905F-75CC43A732E2}"/>
              </a:ext>
            </a:extLst>
          </p:cNvPr>
          <p:cNvPicPr>
            <a:picLocks noChangeAspect="1"/>
          </p:cNvPicPr>
          <p:nvPr userDrawn="1"/>
        </p:nvPicPr>
        <p:blipFill>
          <a:blip r:embed="rId2"/>
          <a:stretch>
            <a:fillRect/>
          </a:stretch>
        </p:blipFill>
        <p:spPr>
          <a:xfrm>
            <a:off x="11327708" y="6241224"/>
            <a:ext cx="333546" cy="333546"/>
          </a:xfrm>
          <a:prstGeom prst="rect">
            <a:avLst/>
          </a:prstGeom>
        </p:spPr>
      </p:pic>
    </p:spTree>
    <p:extLst>
      <p:ext uri="{BB962C8B-B14F-4D97-AF65-F5344CB8AC3E}">
        <p14:creationId xmlns:p14="http://schemas.microsoft.com/office/powerpoint/2010/main" val="3663833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el en object">
    <p:bg>
      <p:bgPr>
        <a:solidFill>
          <a:srgbClr val="0B485F"/>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21F16F20-8C39-3842-80F3-B2E835C04146}"/>
              </a:ext>
            </a:extLst>
          </p:cNvPr>
          <p:cNvSpPr/>
          <p:nvPr userDrawn="1"/>
        </p:nvSpPr>
        <p:spPr bwMode="auto">
          <a:xfrm>
            <a:off x="408007" y="564573"/>
            <a:ext cx="11253246" cy="690486"/>
          </a:xfrm>
          <a:prstGeom prst="rect">
            <a:avLst/>
          </a:prstGeom>
          <a:solidFill>
            <a:srgbClr val="E9E1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pitchFamily="84" charset="0"/>
              <a:ea typeface="ヒラギノ角ゴ Pro W3" pitchFamily="84" charset="-128"/>
              <a:cs typeface="ヒラギノ角ゴ Pro W3" pitchFamily="84" charset="-128"/>
            </a:endParaRPr>
          </a:p>
        </p:txBody>
      </p:sp>
      <p:sp>
        <p:nvSpPr>
          <p:cNvPr id="3" name="Tijdelijke aanduiding voor inhoud 2">
            <a:extLst>
              <a:ext uri="{FF2B5EF4-FFF2-40B4-BE49-F238E27FC236}">
                <a16:creationId xmlns:a16="http://schemas.microsoft.com/office/drawing/2014/main" id="{67C15DAD-D3C5-4B4F-AAE5-A931C101C1C4}"/>
              </a:ext>
            </a:extLst>
          </p:cNvPr>
          <p:cNvSpPr>
            <a:spLocks noGrp="1"/>
          </p:cNvSpPr>
          <p:nvPr>
            <p:ph idx="1"/>
          </p:nvPr>
        </p:nvSpPr>
        <p:spPr>
          <a:xfrm>
            <a:off x="547245" y="1608059"/>
            <a:ext cx="10515600" cy="4439816"/>
          </a:xfrm>
        </p:spPr>
        <p:txBody>
          <a:bodyPr/>
          <a:lstStyle>
            <a:lvl1pPr marL="0" indent="0">
              <a:lnSpc>
                <a:spcPct val="100000"/>
              </a:lnSpc>
              <a:buFontTx/>
              <a:buNone/>
              <a:defRPr>
                <a:solidFill>
                  <a:schemeClr val="bg1"/>
                </a:solidFill>
              </a:defRPr>
            </a:lvl1pPr>
          </a:lstStyle>
          <a:p>
            <a:pPr lvl="0"/>
            <a:r>
              <a:rPr lang="nl-NL" dirty="0"/>
              <a:t>Klikken om de tekststijl van het model te bewerken</a:t>
            </a:r>
          </a:p>
        </p:txBody>
      </p:sp>
      <p:sp>
        <p:nvSpPr>
          <p:cNvPr id="10" name="Titel 1">
            <a:extLst>
              <a:ext uri="{FF2B5EF4-FFF2-40B4-BE49-F238E27FC236}">
                <a16:creationId xmlns:a16="http://schemas.microsoft.com/office/drawing/2014/main" id="{FEAF1C0C-133B-2C43-A1F3-0CFB8D8C9A02}"/>
              </a:ext>
            </a:extLst>
          </p:cNvPr>
          <p:cNvSpPr>
            <a:spLocks noGrp="1"/>
          </p:cNvSpPr>
          <p:nvPr>
            <p:ph type="title"/>
          </p:nvPr>
        </p:nvSpPr>
        <p:spPr>
          <a:xfrm>
            <a:off x="552952" y="564573"/>
            <a:ext cx="10515600" cy="716539"/>
          </a:xfrm>
        </p:spPr>
        <p:txBody>
          <a:bodyPr>
            <a:normAutofit/>
          </a:bodyPr>
          <a:lstStyle>
            <a:lvl1pPr>
              <a:defRPr sz="3000">
                <a:solidFill>
                  <a:srgbClr val="D4104B"/>
                </a:solidFill>
              </a:defRPr>
            </a:lvl1pPr>
          </a:lstStyle>
          <a:p>
            <a:r>
              <a:rPr lang="nl-NL" dirty="0"/>
              <a:t>Klik om stijl te bewerken</a:t>
            </a:r>
          </a:p>
        </p:txBody>
      </p:sp>
      <p:pic>
        <p:nvPicPr>
          <p:cNvPr id="5" name="Afbeelding 4" descr="Afbeelding met tekst, illustratie&#10;&#10;Automatisch gegenereerde beschrijving">
            <a:extLst>
              <a:ext uri="{FF2B5EF4-FFF2-40B4-BE49-F238E27FC236}">
                <a16:creationId xmlns:a16="http://schemas.microsoft.com/office/drawing/2014/main" id="{0C08BA98-72D1-3E4E-947D-A24F3B97C6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7754" y="6241225"/>
            <a:ext cx="333545" cy="333545"/>
          </a:xfrm>
          <a:prstGeom prst="rect">
            <a:avLst/>
          </a:prstGeom>
        </p:spPr>
      </p:pic>
    </p:spTree>
    <p:extLst>
      <p:ext uri="{BB962C8B-B14F-4D97-AF65-F5344CB8AC3E}">
        <p14:creationId xmlns:p14="http://schemas.microsoft.com/office/powerpoint/2010/main" val="2091040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el en object">
    <p:bg>
      <p:bgPr>
        <a:solidFill>
          <a:srgbClr val="D4104B"/>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21F16F20-8C39-3842-80F3-B2E835C04146}"/>
              </a:ext>
            </a:extLst>
          </p:cNvPr>
          <p:cNvSpPr/>
          <p:nvPr userDrawn="1"/>
        </p:nvSpPr>
        <p:spPr bwMode="auto">
          <a:xfrm>
            <a:off x="408007" y="564573"/>
            <a:ext cx="11253246" cy="690486"/>
          </a:xfrm>
          <a:prstGeom prst="rect">
            <a:avLst/>
          </a:prstGeom>
          <a:solidFill>
            <a:srgbClr val="0B485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pitchFamily="84" charset="0"/>
              <a:ea typeface="ヒラギノ角ゴ Pro W3" pitchFamily="84" charset="-128"/>
              <a:cs typeface="ヒラギノ角ゴ Pro W3" pitchFamily="84" charset="-128"/>
            </a:endParaRPr>
          </a:p>
        </p:txBody>
      </p:sp>
      <p:pic>
        <p:nvPicPr>
          <p:cNvPr id="5" name="Afbeelding 4" descr="Afbeelding met tekst, illustratie&#10;&#10;Automatisch gegenereerde beschrijving">
            <a:extLst>
              <a:ext uri="{FF2B5EF4-FFF2-40B4-BE49-F238E27FC236}">
                <a16:creationId xmlns:a16="http://schemas.microsoft.com/office/drawing/2014/main" id="{0C08BA98-72D1-3E4E-947D-A24F3B97C6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7754" y="6241225"/>
            <a:ext cx="333545" cy="333545"/>
          </a:xfrm>
          <a:prstGeom prst="rect">
            <a:avLst/>
          </a:prstGeom>
        </p:spPr>
      </p:pic>
      <p:sp>
        <p:nvSpPr>
          <p:cNvPr id="14" name="Titel 1">
            <a:extLst>
              <a:ext uri="{FF2B5EF4-FFF2-40B4-BE49-F238E27FC236}">
                <a16:creationId xmlns:a16="http://schemas.microsoft.com/office/drawing/2014/main" id="{D3044886-9C4B-B643-B978-A0A1B66C9AE0}"/>
              </a:ext>
            </a:extLst>
          </p:cNvPr>
          <p:cNvSpPr txBox="1">
            <a:spLocks/>
          </p:cNvSpPr>
          <p:nvPr userDrawn="1"/>
        </p:nvSpPr>
        <p:spPr>
          <a:xfrm>
            <a:off x="566807" y="564573"/>
            <a:ext cx="10515600" cy="7165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rgbClr val="D4104B"/>
                </a:solidFill>
                <a:latin typeface="Poppins" pitchFamily="2" charset="77"/>
                <a:ea typeface="+mj-ea"/>
                <a:cs typeface="Poppins" pitchFamily="2" charset="77"/>
              </a:defRPr>
            </a:lvl1pPr>
          </a:lstStyle>
          <a:p>
            <a:r>
              <a:rPr lang="nl-NL" dirty="0">
                <a:solidFill>
                  <a:srgbClr val="E9E1C9"/>
                </a:solidFill>
              </a:rPr>
              <a:t>Klik om stijl te bewerken</a:t>
            </a:r>
          </a:p>
        </p:txBody>
      </p:sp>
      <p:sp>
        <p:nvSpPr>
          <p:cNvPr id="15" name="Tijdelijke aanduiding voor inhoud 2">
            <a:extLst>
              <a:ext uri="{FF2B5EF4-FFF2-40B4-BE49-F238E27FC236}">
                <a16:creationId xmlns:a16="http://schemas.microsoft.com/office/drawing/2014/main" id="{6F92A86C-7F7D-DC47-8C1F-B8FF16C30EE5}"/>
              </a:ext>
            </a:extLst>
          </p:cNvPr>
          <p:cNvSpPr>
            <a:spLocks noGrp="1"/>
          </p:cNvSpPr>
          <p:nvPr>
            <p:ph idx="1"/>
          </p:nvPr>
        </p:nvSpPr>
        <p:spPr>
          <a:xfrm>
            <a:off x="547245" y="1608059"/>
            <a:ext cx="10515600" cy="4439816"/>
          </a:xfrm>
        </p:spPr>
        <p:txBody>
          <a:bodyPr/>
          <a:lstStyle>
            <a:lvl1pPr marL="0" indent="0">
              <a:lnSpc>
                <a:spcPct val="100000"/>
              </a:lnSpc>
              <a:buFontTx/>
              <a:buNone/>
              <a:defRPr>
                <a:solidFill>
                  <a:schemeClr val="bg1"/>
                </a:solidFill>
              </a:defRPr>
            </a:lvl1pPr>
          </a:lstStyle>
          <a:p>
            <a:pPr lvl="0"/>
            <a:r>
              <a:rPr lang="nl-NL" dirty="0"/>
              <a:t>Klikken om de tekststijl van het model te bewerken</a:t>
            </a:r>
          </a:p>
        </p:txBody>
      </p:sp>
    </p:spTree>
    <p:extLst>
      <p:ext uri="{BB962C8B-B14F-4D97-AF65-F5344CB8AC3E}">
        <p14:creationId xmlns:p14="http://schemas.microsoft.com/office/powerpoint/2010/main" val="9242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9E1C9"/>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46DE98B-1EF6-9B49-A614-24BD8D5B4029}"/>
              </a:ext>
            </a:extLst>
          </p:cNvPr>
          <p:cNvSpPr>
            <a:spLocks noGrp="1"/>
          </p:cNvSpPr>
          <p:nvPr>
            <p:ph type="title"/>
          </p:nvPr>
        </p:nvSpPr>
        <p:spPr>
          <a:xfrm>
            <a:off x="630375" y="365125"/>
            <a:ext cx="1096588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1B95E89F-39D4-6246-B49F-71F2D0FA29B3}"/>
              </a:ext>
            </a:extLst>
          </p:cNvPr>
          <p:cNvSpPr>
            <a:spLocks noGrp="1"/>
          </p:cNvSpPr>
          <p:nvPr>
            <p:ph type="body" idx="1"/>
          </p:nvPr>
        </p:nvSpPr>
        <p:spPr>
          <a:xfrm>
            <a:off x="630375" y="1825625"/>
            <a:ext cx="10965880" cy="4351338"/>
          </a:xfrm>
          <a:prstGeom prst="rect">
            <a:avLst/>
          </a:prstGeom>
        </p:spPr>
        <p:txBody>
          <a:bodyPr vert="horz" lIns="91440" tIns="45720" rIns="91440" bIns="45720" rtlCol="0">
            <a:normAutofit/>
          </a:bodyPr>
          <a:lstStyle/>
          <a:p>
            <a:pPr lvl="0"/>
            <a:r>
              <a:rPr lang="nl-NL" dirty="0"/>
              <a:t>Klikken om de </a:t>
            </a:r>
            <a:r>
              <a:rPr lang="nl-NL" dirty="0" err="1"/>
              <a:t>tekststjil</a:t>
            </a:r>
            <a:r>
              <a:rPr lang="nl-NL" dirty="0"/>
              <a:t>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578872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200" kern="1200">
          <a:solidFill>
            <a:srgbClr val="D4104C"/>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Clr>
          <a:srgbClr val="D4104B"/>
        </a:buClr>
        <a:buFont typeface="Arial" panose="020B0604020202020204" pitchFamily="34" charset="0"/>
        <a:buChar char="•"/>
        <a:defRPr sz="2400" kern="1200">
          <a:solidFill>
            <a:srgbClr val="0B485F"/>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Clr>
          <a:srgbClr val="D4104B"/>
        </a:buClr>
        <a:buFont typeface="Arial" panose="020B0604020202020204" pitchFamily="34" charset="0"/>
        <a:buChar char="•"/>
        <a:defRPr sz="2200" kern="1200">
          <a:solidFill>
            <a:srgbClr val="0B485F"/>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Clr>
          <a:srgbClr val="D4104B"/>
        </a:buClr>
        <a:buFont typeface="Arial" panose="020B0604020202020204" pitchFamily="34" charset="0"/>
        <a:buChar char="•"/>
        <a:defRPr sz="2000" kern="1200">
          <a:solidFill>
            <a:srgbClr val="0B485F"/>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Clr>
          <a:srgbClr val="D4104B"/>
        </a:buClr>
        <a:buFont typeface="Arial" panose="020B0604020202020204" pitchFamily="34" charset="0"/>
        <a:buChar char="•"/>
        <a:defRPr sz="1800" kern="1200">
          <a:solidFill>
            <a:srgbClr val="0B485F"/>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Clr>
          <a:srgbClr val="D4104B"/>
        </a:buClr>
        <a:buFont typeface="Arial" panose="020B0604020202020204" pitchFamily="34" charset="0"/>
        <a:buChar char="•"/>
        <a:defRPr sz="1800" kern="1200">
          <a:solidFill>
            <a:srgbClr val="0B485F"/>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93B78B-91A2-34D3-2CA3-4929B77A6FB3}"/>
              </a:ext>
            </a:extLst>
          </p:cNvPr>
          <p:cNvSpPr>
            <a:spLocks noGrp="1"/>
          </p:cNvSpPr>
          <p:nvPr>
            <p:ph type="title"/>
          </p:nvPr>
        </p:nvSpPr>
        <p:spPr/>
        <p:txBody>
          <a:bodyPr>
            <a:normAutofit fontScale="90000"/>
          </a:bodyPr>
          <a:lstStyle/>
          <a:p>
            <a:r>
              <a:rPr lang="nl-NL" dirty="0" err="1"/>
              <a:t>Deliver</a:t>
            </a:r>
            <a:r>
              <a:rPr lang="nl-NL" dirty="0"/>
              <a:t>/ verwezenlijken </a:t>
            </a:r>
            <a:br>
              <a:rPr lang="nl-NL" dirty="0"/>
            </a:br>
            <a:r>
              <a:rPr lang="nl-NL" dirty="0"/>
              <a:t>Voorbereiding werkgroep. Mijmer eens over: ….</a:t>
            </a:r>
          </a:p>
        </p:txBody>
      </p:sp>
      <p:sp>
        <p:nvSpPr>
          <p:cNvPr id="3" name="Tijdelijke aanduiding voor inhoud 2">
            <a:extLst>
              <a:ext uri="{FF2B5EF4-FFF2-40B4-BE49-F238E27FC236}">
                <a16:creationId xmlns:a16="http://schemas.microsoft.com/office/drawing/2014/main" id="{CA06AC89-23F3-28B1-2F30-AFAE44130805}"/>
              </a:ext>
            </a:extLst>
          </p:cNvPr>
          <p:cNvSpPr>
            <a:spLocks noGrp="1"/>
          </p:cNvSpPr>
          <p:nvPr>
            <p:ph idx="1"/>
          </p:nvPr>
        </p:nvSpPr>
        <p:spPr>
          <a:xfrm>
            <a:off x="594517" y="1608057"/>
            <a:ext cx="10733190" cy="4538361"/>
          </a:xfrm>
        </p:spPr>
        <p:txBody>
          <a:bodyPr>
            <a:normAutofit fontScale="70000" lnSpcReduction="20000"/>
          </a:bodyPr>
          <a:lstStyle/>
          <a:p>
            <a:pPr marL="0" marR="0" lvl="0" indent="0" algn="l" defTabSz="914400" rtl="0" eaLnBrk="1" fontAlgn="auto" latinLnBrk="0" hangingPunct="1">
              <a:lnSpc>
                <a:spcPct val="100000"/>
              </a:lnSpc>
              <a:spcBef>
                <a:spcPts val="1000"/>
              </a:spcBef>
              <a:spcAft>
                <a:spcPts val="0"/>
              </a:spcAft>
              <a:buClr>
                <a:srgbClr val="D4104B"/>
              </a:buClr>
              <a:buSzTx/>
              <a:buFontTx/>
              <a:buNone/>
              <a:tabLst/>
              <a:defRPr/>
            </a:pPr>
            <a:r>
              <a:rPr kumimoji="0" lang="nl-NL" sz="2200" b="0" i="0" u="none" strike="noStrike" kern="1200" cap="none" spc="0" normalizeH="0" baseline="0" noProof="0" dirty="0">
                <a:ln>
                  <a:noFill/>
                </a:ln>
                <a:solidFill>
                  <a:srgbClr val="0B485F"/>
                </a:solidFill>
                <a:effectLst/>
                <a:uLnTx/>
                <a:uFillTx/>
                <a:latin typeface="Poppins" pitchFamily="2" charset="77"/>
                <a:ea typeface="+mn-ea"/>
                <a:cs typeface="Poppins" pitchFamily="2" charset="77"/>
              </a:rPr>
              <a:t>Hoe gaat jouw implementatiereis?</a:t>
            </a:r>
          </a:p>
          <a:p>
            <a:pPr marL="514350" marR="0" lvl="0" indent="-514350" algn="l" defTabSz="914400" rtl="0" eaLnBrk="1" fontAlgn="auto" latinLnBrk="0" hangingPunct="1">
              <a:lnSpc>
                <a:spcPct val="100000"/>
              </a:lnSpc>
              <a:spcBef>
                <a:spcPts val="1000"/>
              </a:spcBef>
              <a:spcAft>
                <a:spcPts val="0"/>
              </a:spcAft>
              <a:buClr>
                <a:srgbClr val="D4104B"/>
              </a:buClr>
              <a:buSzTx/>
              <a:buFont typeface="+mj-lt"/>
              <a:buAutoNum type="arabicPeriod"/>
              <a:tabLst/>
              <a:defRPr/>
            </a:pPr>
            <a:r>
              <a:rPr kumimoji="0" lang="nl-NL" sz="2200" b="0" i="0" u="none" strike="noStrike" kern="1200" cap="none" spc="0" normalizeH="0" baseline="0" noProof="0" dirty="0">
                <a:ln>
                  <a:noFill/>
                </a:ln>
                <a:solidFill>
                  <a:srgbClr val="0B485F"/>
                </a:solidFill>
                <a:effectLst/>
                <a:uLnTx/>
                <a:uFillTx/>
                <a:latin typeface="Poppins" pitchFamily="2" charset="77"/>
                <a:ea typeface="+mn-ea"/>
                <a:cs typeface="Poppins" pitchFamily="2" charset="77"/>
              </a:rPr>
              <a:t>Wat was je droom? (</a:t>
            </a:r>
            <a:r>
              <a:rPr kumimoji="0" lang="nl-NL" sz="2200" b="0" i="0" u="none" strike="noStrike" kern="1200" cap="none" spc="0" normalizeH="0" baseline="0" noProof="0" dirty="0">
                <a:ln>
                  <a:noFill/>
                </a:ln>
                <a:solidFill>
                  <a:srgbClr val="C00000"/>
                </a:solidFill>
                <a:effectLst/>
                <a:uLnTx/>
                <a:uFillTx/>
                <a:latin typeface="Poppins" pitchFamily="2" charset="77"/>
                <a:ea typeface="+mn-ea"/>
                <a:cs typeface="Poppins" pitchFamily="2" charset="77"/>
              </a:rPr>
              <a:t>verkennen</a:t>
            </a:r>
            <a:r>
              <a:rPr kumimoji="0" lang="nl-NL" sz="2200" b="0" i="0" u="none" strike="noStrike" kern="1200" cap="none" spc="0" normalizeH="0" baseline="0" noProof="0" dirty="0">
                <a:ln>
                  <a:noFill/>
                </a:ln>
                <a:solidFill>
                  <a:srgbClr val="0B485F"/>
                </a:solidFill>
                <a:effectLst/>
                <a:uLnTx/>
                <a:uFillTx/>
                <a:latin typeface="Poppins" pitchFamily="2" charset="77"/>
                <a:ea typeface="+mn-ea"/>
                <a:cs typeface="Poppins" pitchFamily="2" charset="77"/>
              </a:rPr>
              <a:t>)</a:t>
            </a:r>
          </a:p>
          <a:p>
            <a:pPr marL="457200" marR="0" lvl="0" indent="-457200" algn="l" defTabSz="914400" rtl="0" eaLnBrk="1" fontAlgn="auto" latinLnBrk="0" hangingPunct="1">
              <a:lnSpc>
                <a:spcPct val="100000"/>
              </a:lnSpc>
              <a:spcBef>
                <a:spcPts val="1000"/>
              </a:spcBef>
              <a:spcAft>
                <a:spcPts val="0"/>
              </a:spcAft>
              <a:buClr>
                <a:srgbClr val="D4104B"/>
              </a:buClr>
              <a:buSzTx/>
              <a:buFont typeface="+mj-lt"/>
              <a:buAutoNum type="arabicPeriod"/>
              <a:tabLst/>
              <a:defRPr/>
            </a:pPr>
            <a:r>
              <a:rPr kumimoji="0" lang="nl-NL" sz="2200" b="0" i="0" u="none" strike="noStrike" kern="1200" cap="none" spc="0" normalizeH="0" baseline="0" noProof="0" dirty="0">
                <a:ln>
                  <a:noFill/>
                </a:ln>
                <a:solidFill>
                  <a:srgbClr val="0B485F"/>
                </a:solidFill>
                <a:effectLst/>
                <a:uLnTx/>
                <a:uFillTx/>
                <a:latin typeface="Poppins" pitchFamily="2" charset="77"/>
                <a:ea typeface="+mn-ea"/>
                <a:cs typeface="Poppins" pitchFamily="2" charset="77"/>
              </a:rPr>
              <a:t>Waar wil je uiteindelijk naartoe? (in de Stad van verandering, in je eigen organisatie) Wat is je doel, de uitdaging?  (</a:t>
            </a:r>
            <a:r>
              <a:rPr kumimoji="0" lang="nl-NL" sz="2200" b="0" i="0" u="none" strike="noStrike" kern="1200" cap="none" spc="0" normalizeH="0" baseline="0" noProof="0" dirty="0">
                <a:ln>
                  <a:noFill/>
                </a:ln>
                <a:solidFill>
                  <a:srgbClr val="C00000"/>
                </a:solidFill>
                <a:effectLst/>
                <a:uLnTx/>
                <a:uFillTx/>
                <a:latin typeface="Poppins" pitchFamily="2" charset="77"/>
                <a:ea typeface="+mn-ea"/>
                <a:cs typeface="Poppins" pitchFamily="2" charset="77"/>
              </a:rPr>
              <a:t>verwoorden</a:t>
            </a:r>
            <a:r>
              <a:rPr kumimoji="0" lang="nl-NL" sz="2200" b="0" i="0" u="none" strike="noStrike" kern="1200" cap="none" spc="0" normalizeH="0" baseline="0" noProof="0" dirty="0">
                <a:ln>
                  <a:noFill/>
                </a:ln>
                <a:solidFill>
                  <a:srgbClr val="0B485F"/>
                </a:solidFill>
                <a:effectLst/>
                <a:uLnTx/>
                <a:uFillTx/>
                <a:latin typeface="Poppins" pitchFamily="2" charset="77"/>
                <a:ea typeface="+mn-ea"/>
                <a:cs typeface="Poppins" pitchFamily="2" charset="77"/>
              </a:rPr>
              <a:t>)</a:t>
            </a:r>
          </a:p>
          <a:p>
            <a:pPr marL="457200" marR="0" lvl="0" indent="-457200" algn="l" defTabSz="914400" rtl="0" eaLnBrk="1" fontAlgn="auto" latinLnBrk="0" hangingPunct="1">
              <a:lnSpc>
                <a:spcPct val="100000"/>
              </a:lnSpc>
              <a:spcBef>
                <a:spcPts val="1000"/>
              </a:spcBef>
              <a:spcAft>
                <a:spcPts val="0"/>
              </a:spcAft>
              <a:buClr>
                <a:srgbClr val="D4104B"/>
              </a:buClr>
              <a:buSzTx/>
              <a:buFont typeface="+mj-lt"/>
              <a:buAutoNum type="arabicPeriod"/>
              <a:tabLst/>
              <a:defRPr/>
            </a:pPr>
            <a:r>
              <a:rPr kumimoji="0" lang="nl-NL" sz="2200" b="0" i="0" u="none" strike="noStrike" kern="1200" cap="none" spc="0" normalizeH="0" baseline="0" noProof="0" dirty="0">
                <a:ln>
                  <a:noFill/>
                </a:ln>
                <a:solidFill>
                  <a:srgbClr val="0B485F"/>
                </a:solidFill>
                <a:effectLst/>
                <a:uLnTx/>
                <a:uFillTx/>
                <a:latin typeface="Poppins" pitchFamily="2" charset="77"/>
                <a:ea typeface="+mn-ea"/>
                <a:cs typeface="Poppins" pitchFamily="2" charset="77"/>
              </a:rPr>
              <a:t>Hoe heb je het aangepakt (</a:t>
            </a:r>
            <a:r>
              <a:rPr kumimoji="0" lang="nl-NL" sz="2200" b="0" i="0" u="none" strike="noStrike" kern="1200" cap="none" spc="0" normalizeH="0" baseline="0" noProof="0" dirty="0">
                <a:ln>
                  <a:noFill/>
                </a:ln>
                <a:solidFill>
                  <a:srgbClr val="C00000"/>
                </a:solidFill>
                <a:effectLst/>
                <a:uLnTx/>
                <a:uFillTx/>
                <a:latin typeface="Poppins" pitchFamily="2" charset="77"/>
                <a:ea typeface="+mn-ea"/>
                <a:cs typeface="Poppins" pitchFamily="2" charset="77"/>
              </a:rPr>
              <a:t>vormgeven</a:t>
            </a:r>
            <a:r>
              <a:rPr kumimoji="0" lang="nl-NL" sz="2200" b="0" i="0" u="none" strike="noStrike" kern="1200" cap="none" spc="0" normalizeH="0" baseline="0" noProof="0" dirty="0">
                <a:ln>
                  <a:noFill/>
                </a:ln>
                <a:solidFill>
                  <a:srgbClr val="0B485F"/>
                </a:solidFill>
                <a:effectLst/>
                <a:uLnTx/>
                <a:uFillTx/>
                <a:latin typeface="Poppins" pitchFamily="2" charset="77"/>
                <a:ea typeface="+mn-ea"/>
                <a:cs typeface="Poppins" pitchFamily="2" charset="77"/>
              </a:rPr>
              <a:t>)? Welke kwaliteiten van jezelf heb je ingezet? Welke kenmerken van de organisatie en kansen lagen er? Wie kon je betrekken?</a:t>
            </a:r>
          </a:p>
          <a:p>
            <a:pPr marL="457200" marR="0" lvl="0" indent="-457200" algn="l" defTabSz="914400" rtl="0" eaLnBrk="1" fontAlgn="auto" latinLnBrk="0" hangingPunct="1">
              <a:lnSpc>
                <a:spcPct val="100000"/>
              </a:lnSpc>
              <a:spcBef>
                <a:spcPts val="1000"/>
              </a:spcBef>
              <a:spcAft>
                <a:spcPts val="0"/>
              </a:spcAft>
              <a:buClr>
                <a:srgbClr val="D4104B"/>
              </a:buClr>
              <a:buSzTx/>
              <a:buFont typeface="+mj-lt"/>
              <a:buAutoNum type="arabicPeriod"/>
              <a:tabLst/>
              <a:defRPr/>
            </a:pPr>
            <a:r>
              <a:rPr kumimoji="0" lang="nl-NL" sz="2200" b="0" i="0" u="none" strike="noStrike" kern="1200" cap="none" spc="0" normalizeH="0" baseline="0" noProof="0" dirty="0">
                <a:ln>
                  <a:noFill/>
                </a:ln>
                <a:solidFill>
                  <a:srgbClr val="0B485F"/>
                </a:solidFill>
                <a:effectLst/>
                <a:uLnTx/>
                <a:uFillTx/>
                <a:latin typeface="Poppins" pitchFamily="2" charset="77"/>
                <a:ea typeface="+mn-ea"/>
                <a:cs typeface="Poppins" pitchFamily="2" charset="77"/>
              </a:rPr>
              <a:t>Wat heb je kunnen uitvoeren? welke stap is gezet? (</a:t>
            </a:r>
            <a:r>
              <a:rPr kumimoji="0" lang="nl-NL" sz="2200" b="0" i="0" u="none" strike="noStrike" kern="1200" cap="none" spc="0" normalizeH="0" baseline="0" noProof="0" dirty="0">
                <a:ln>
                  <a:noFill/>
                </a:ln>
                <a:solidFill>
                  <a:srgbClr val="C00000"/>
                </a:solidFill>
                <a:effectLst/>
                <a:uLnTx/>
                <a:uFillTx/>
                <a:latin typeface="Poppins" pitchFamily="2" charset="77"/>
                <a:ea typeface="+mn-ea"/>
                <a:cs typeface="Poppins" pitchFamily="2" charset="77"/>
              </a:rPr>
              <a:t>verwezenlijken</a:t>
            </a:r>
            <a:r>
              <a:rPr kumimoji="0" lang="nl-NL" sz="2200" b="0" i="0" u="none" strike="noStrike" kern="1200" cap="none" spc="0" normalizeH="0" baseline="0" noProof="0" dirty="0">
                <a:ln>
                  <a:noFill/>
                </a:ln>
                <a:solidFill>
                  <a:srgbClr val="0B485F"/>
                </a:solidFill>
                <a:effectLst/>
                <a:uLnTx/>
                <a:uFillTx/>
                <a:latin typeface="Poppins" pitchFamily="2" charset="77"/>
                <a:ea typeface="+mn-ea"/>
                <a:cs typeface="Poppins" pitchFamily="2" charset="77"/>
              </a:rPr>
              <a:t>)? Zijn er succeservaringen? Waar ben je trots op? Waren er tegenslagen die je hebt overwonnen? Welke kwaliteiten heb je daarvoor ingezet? Wat steunt je om de uitdaging aan te gaan? Is er iets, iemand, ervaring dat/die je zeker wil meenemen in het vervolg? Of plekken waar je wil terugkeren? </a:t>
            </a:r>
          </a:p>
          <a:p>
            <a:pPr marL="457200" marR="0" lvl="0" indent="-457200" algn="l" defTabSz="914400" rtl="0" eaLnBrk="1" fontAlgn="auto" latinLnBrk="0" hangingPunct="1">
              <a:lnSpc>
                <a:spcPct val="100000"/>
              </a:lnSpc>
              <a:spcBef>
                <a:spcPts val="1000"/>
              </a:spcBef>
              <a:spcAft>
                <a:spcPts val="0"/>
              </a:spcAft>
              <a:buClr>
                <a:srgbClr val="D4104B"/>
              </a:buClr>
              <a:buSzTx/>
              <a:buFont typeface="+mj-lt"/>
              <a:buAutoNum type="arabicPeriod"/>
              <a:tabLst/>
              <a:defRPr/>
            </a:pPr>
            <a:r>
              <a:rPr kumimoji="0" lang="nl-NL" sz="2200" b="0" i="0" u="none" strike="noStrike" kern="1200" cap="none" spc="0" normalizeH="0" baseline="0" noProof="0" dirty="0">
                <a:ln>
                  <a:noFill/>
                </a:ln>
                <a:solidFill>
                  <a:srgbClr val="0B485F"/>
                </a:solidFill>
                <a:effectLst/>
                <a:uLnTx/>
                <a:uFillTx/>
                <a:latin typeface="Poppins" pitchFamily="2" charset="77"/>
                <a:ea typeface="+mn-ea"/>
                <a:cs typeface="Poppins" pitchFamily="2" charset="77"/>
              </a:rPr>
              <a:t>Is er een ervaring waar je meer van wil? </a:t>
            </a:r>
            <a:r>
              <a:rPr kumimoji="0" lang="nl-NL" sz="2200" b="0" i="0" u="none" strike="noStrike" kern="1200" cap="none" spc="0" normalizeH="0" baseline="0" noProof="0" dirty="0" err="1">
                <a:ln>
                  <a:noFill/>
                </a:ln>
                <a:solidFill>
                  <a:srgbClr val="0B485F"/>
                </a:solidFill>
                <a:effectLst/>
                <a:uLnTx/>
                <a:uFillTx/>
                <a:latin typeface="Poppins" pitchFamily="2" charset="77"/>
                <a:ea typeface="+mn-ea"/>
                <a:cs typeface="Poppins" pitchFamily="2" charset="77"/>
              </a:rPr>
              <a:t>Horizons</a:t>
            </a:r>
            <a:r>
              <a:rPr kumimoji="0" lang="nl-NL" sz="2200" b="0" i="0" u="none" strike="noStrike" kern="1200" cap="none" spc="0" normalizeH="0" baseline="0" noProof="0" dirty="0">
                <a:ln>
                  <a:noFill/>
                </a:ln>
                <a:solidFill>
                  <a:srgbClr val="0B485F"/>
                </a:solidFill>
                <a:effectLst/>
                <a:uLnTx/>
                <a:uFillTx/>
                <a:latin typeface="Poppins" pitchFamily="2" charset="77"/>
                <a:ea typeface="+mn-ea"/>
                <a:cs typeface="Poppins" pitchFamily="2" charset="77"/>
              </a:rPr>
              <a:t> die lokken? Hoe kan je zorgen dat je daar komt? Wat kan jou daarbij helpen? Wat gaat dit betekenen voor jou als je daar bent?</a:t>
            </a:r>
          </a:p>
          <a:p>
            <a:pPr marL="457200" marR="0" lvl="0" indent="-457200" algn="l" defTabSz="914400" rtl="0" eaLnBrk="1" fontAlgn="auto" latinLnBrk="0" hangingPunct="1">
              <a:lnSpc>
                <a:spcPct val="100000"/>
              </a:lnSpc>
              <a:spcBef>
                <a:spcPts val="1000"/>
              </a:spcBef>
              <a:spcAft>
                <a:spcPts val="0"/>
              </a:spcAft>
              <a:buClr>
                <a:srgbClr val="D4104B"/>
              </a:buClr>
              <a:buSzTx/>
              <a:buFont typeface="+mj-lt"/>
              <a:buAutoNum type="arabicPeriod"/>
              <a:tabLst/>
              <a:defRPr/>
            </a:pPr>
            <a:r>
              <a:rPr kumimoji="0" lang="nl-NL" sz="2200" b="0" i="0" u="none" strike="noStrike" kern="1200" cap="none" spc="0" normalizeH="0" baseline="0" noProof="0" dirty="0">
                <a:ln>
                  <a:noFill/>
                </a:ln>
                <a:solidFill>
                  <a:srgbClr val="0B485F"/>
                </a:solidFill>
                <a:effectLst/>
                <a:uLnTx/>
                <a:uFillTx/>
                <a:latin typeface="Poppins" pitchFamily="2" charset="77"/>
                <a:ea typeface="+mn-ea"/>
                <a:cs typeface="Poppins" pitchFamily="2" charset="77"/>
              </a:rPr>
              <a:t>Maakt deze reis dat ouderen/ mensen met armoedeproblematiek meer gelegenheid krijgen om over zingeving te denken en praten? Hebben werkers/vrijwilligers met deze hulpmiddelen (meer) gelegenheid om zingeving te integreren in hun  werkzaamheden? Hoe weten we dat?</a:t>
            </a:r>
          </a:p>
          <a:p>
            <a:pPr marL="457200" marR="0" lvl="1" indent="0" algn="l" defTabSz="914400" rtl="0" eaLnBrk="1" fontAlgn="auto" latinLnBrk="0" hangingPunct="1">
              <a:lnSpc>
                <a:spcPct val="90000"/>
              </a:lnSpc>
              <a:spcBef>
                <a:spcPts val="500"/>
              </a:spcBef>
              <a:spcAft>
                <a:spcPts val="0"/>
              </a:spcAft>
              <a:buClr>
                <a:srgbClr val="D4104B"/>
              </a:buClr>
              <a:buSzTx/>
              <a:buNone/>
              <a:tabLst/>
              <a:defRPr/>
            </a:pPr>
            <a:endParaRPr lang="nl-NL" sz="2000" dirty="0"/>
          </a:p>
          <a:p>
            <a:pPr marL="457200" marR="0" lvl="1" indent="0" algn="l" defTabSz="914400" rtl="0" eaLnBrk="1" fontAlgn="auto" latinLnBrk="0" hangingPunct="1">
              <a:lnSpc>
                <a:spcPct val="90000"/>
              </a:lnSpc>
              <a:spcBef>
                <a:spcPts val="500"/>
              </a:spcBef>
              <a:spcAft>
                <a:spcPts val="0"/>
              </a:spcAft>
              <a:buClr>
                <a:srgbClr val="D4104B"/>
              </a:buClr>
              <a:buSzTx/>
              <a:buNone/>
              <a:tabLst/>
              <a:defRPr/>
            </a:pPr>
            <a:endParaRPr lang="nl-NL" sz="2000" dirty="0"/>
          </a:p>
          <a:p>
            <a:pPr marL="457200" marR="0" lvl="1" indent="0" algn="l" defTabSz="914400" rtl="0" eaLnBrk="1" fontAlgn="auto" latinLnBrk="0" hangingPunct="1">
              <a:lnSpc>
                <a:spcPct val="90000"/>
              </a:lnSpc>
              <a:spcBef>
                <a:spcPts val="500"/>
              </a:spcBef>
              <a:spcAft>
                <a:spcPts val="0"/>
              </a:spcAft>
              <a:buClr>
                <a:srgbClr val="D4104B"/>
              </a:buClr>
              <a:buSzTx/>
              <a:buNone/>
              <a:tabLst/>
              <a:defRPr/>
            </a:pPr>
            <a:r>
              <a:rPr lang="nl-NL" sz="2000" dirty="0"/>
              <a:t>Als inspiratie kan je de </a:t>
            </a:r>
            <a:r>
              <a:rPr lang="nl-NL" sz="2000" dirty="0">
                <a:solidFill>
                  <a:srgbClr val="C00000"/>
                </a:solidFill>
              </a:rPr>
              <a:t>stad der verandering </a:t>
            </a:r>
            <a:r>
              <a:rPr lang="nl-NL" sz="1200" dirty="0"/>
              <a:t>(Jean Klare 2011) </a:t>
            </a:r>
            <a:r>
              <a:rPr lang="nl-NL" dirty="0"/>
              <a:t>gebruiken</a:t>
            </a:r>
            <a:r>
              <a:rPr lang="nl-NL" sz="1200" dirty="0"/>
              <a:t>. </a:t>
            </a:r>
            <a:r>
              <a:rPr lang="nl-NL" sz="2000" dirty="0"/>
              <a:t>Op welke plaatsten in deze stad ben je geweest? Welk pad lokt? (je hoeft het nog niet te tekenen, nadenken is voldoende)</a:t>
            </a:r>
            <a:endParaRPr lang="nl-NL" dirty="0"/>
          </a:p>
        </p:txBody>
      </p:sp>
    </p:spTree>
    <p:extLst>
      <p:ext uri="{BB962C8B-B14F-4D97-AF65-F5344CB8AC3E}">
        <p14:creationId xmlns:p14="http://schemas.microsoft.com/office/powerpoint/2010/main" val="2566534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21084B-D506-496E-C040-1192F3C992D0}"/>
              </a:ext>
            </a:extLst>
          </p:cNvPr>
          <p:cNvSpPr>
            <a:spLocks noGrp="1"/>
          </p:cNvSpPr>
          <p:nvPr>
            <p:ph type="title"/>
          </p:nvPr>
        </p:nvSpPr>
        <p:spPr/>
        <p:txBody>
          <a:bodyPr>
            <a:noAutofit/>
          </a:bodyPr>
          <a:lstStyle/>
          <a:p>
            <a:r>
              <a:rPr kumimoji="0" lang="nl-NL" sz="2000" b="1" i="0" u="none" strike="noStrike" kern="1200" cap="none" spc="0" normalizeH="0" baseline="0" noProof="0" dirty="0">
                <a:ln>
                  <a:noFill/>
                </a:ln>
                <a:solidFill>
                  <a:prstClr val="white"/>
                </a:solidFill>
                <a:effectLst/>
                <a:uLnTx/>
                <a:uFillTx/>
                <a:latin typeface="Poppins" pitchFamily="2" charset="77"/>
                <a:ea typeface="+mj-ea"/>
                <a:cs typeface="Poppins" pitchFamily="2" charset="77"/>
              </a:rPr>
              <a:t>Tijdens de werkgroep: Geef jouw implementatiereis weer op papier </a:t>
            </a:r>
            <a:r>
              <a:rPr kumimoji="0" lang="nl-NL" sz="2000" b="0" i="0" u="none" strike="noStrike" kern="1200" cap="none" spc="0" normalizeH="0" baseline="0" noProof="0" dirty="0">
                <a:ln>
                  <a:noFill/>
                </a:ln>
                <a:solidFill>
                  <a:prstClr val="white"/>
                </a:solidFill>
                <a:effectLst/>
                <a:uLnTx/>
                <a:uFillTx/>
                <a:latin typeface="Poppins" pitchFamily="2" charset="77"/>
                <a:ea typeface="+mj-ea"/>
                <a:cs typeface="Poppins" pitchFamily="2" charset="77"/>
              </a:rPr>
              <a:t>(grote flap). </a:t>
            </a:r>
            <a:endParaRPr lang="nl-NL" sz="2000" dirty="0"/>
          </a:p>
        </p:txBody>
      </p:sp>
      <p:sp>
        <p:nvSpPr>
          <p:cNvPr id="3" name="Tijdelijke aanduiding voor inhoud 2">
            <a:extLst>
              <a:ext uri="{FF2B5EF4-FFF2-40B4-BE49-F238E27FC236}">
                <a16:creationId xmlns:a16="http://schemas.microsoft.com/office/drawing/2014/main" id="{BAA9F333-1EBC-B918-6376-4CD38254494D}"/>
              </a:ext>
            </a:extLst>
          </p:cNvPr>
          <p:cNvSpPr>
            <a:spLocks noGrp="1"/>
          </p:cNvSpPr>
          <p:nvPr>
            <p:ph idx="1"/>
          </p:nvPr>
        </p:nvSpPr>
        <p:spPr>
          <a:xfrm>
            <a:off x="594517" y="1463040"/>
            <a:ext cx="10733190" cy="5692140"/>
          </a:xfrm>
        </p:spPr>
        <p:txBody>
          <a:bodyPr>
            <a:normAutofit fontScale="47500" lnSpcReduction="20000"/>
          </a:bodyPr>
          <a:lstStyle/>
          <a:p>
            <a:r>
              <a:rPr lang="nl-NL" sz="3300" b="1" dirty="0"/>
              <a:t>Kijk terug</a:t>
            </a:r>
            <a:r>
              <a:rPr lang="nl-NL" sz="3300" dirty="0"/>
              <a:t> en </a:t>
            </a:r>
            <a:r>
              <a:rPr lang="nl-NL" sz="3300" b="1" dirty="0"/>
              <a:t>vooruit </a:t>
            </a:r>
            <a:r>
              <a:rPr lang="nl-NL" sz="3300" dirty="0">
                <a:solidFill>
                  <a:srgbClr val="8C7F6C"/>
                </a:solidFill>
              </a:rPr>
              <a:t>: </a:t>
            </a:r>
            <a:r>
              <a:rPr lang="nl-NL" sz="3400" dirty="0"/>
              <a:t>Hoe </a:t>
            </a:r>
            <a:r>
              <a:rPr lang="nl-NL" sz="3300" dirty="0"/>
              <a:t>gaat jouw implementatiereis?</a:t>
            </a:r>
          </a:p>
          <a:p>
            <a:r>
              <a:rPr lang="nl-NL" sz="3300" dirty="0"/>
              <a:t>(je kan de plattegrond van de Stad der verandering gebruiken als inspiratie of je gebruikt je plan, wat in je opkomt, gesprekken, etc.)</a:t>
            </a:r>
          </a:p>
          <a:p>
            <a:pPr marL="514350" indent="-514350">
              <a:buFont typeface="+mj-lt"/>
              <a:buAutoNum type="arabicPeriod"/>
            </a:pPr>
            <a:r>
              <a:rPr lang="nl-NL" sz="3300" dirty="0"/>
              <a:t>Wat was je droom? (</a:t>
            </a:r>
            <a:r>
              <a:rPr lang="nl-NL" sz="3300" dirty="0">
                <a:solidFill>
                  <a:srgbClr val="C00000"/>
                </a:solidFill>
              </a:rPr>
              <a:t>verkennen</a:t>
            </a:r>
            <a:r>
              <a:rPr lang="nl-NL" sz="3300" dirty="0"/>
              <a:t>)</a:t>
            </a:r>
          </a:p>
          <a:p>
            <a:pPr marL="457200" indent="-457200">
              <a:buFont typeface="+mj-lt"/>
              <a:buAutoNum type="arabicPeriod"/>
            </a:pPr>
            <a:r>
              <a:rPr lang="nl-NL" sz="3300" dirty="0"/>
              <a:t>Waar wil je uiteindelijk naartoe? (in de Stad van verandering, in je eigen organisatie) Wat is je doel, de uitdaging?  (</a:t>
            </a:r>
            <a:r>
              <a:rPr lang="nl-NL" sz="3300" dirty="0">
                <a:solidFill>
                  <a:srgbClr val="C00000"/>
                </a:solidFill>
              </a:rPr>
              <a:t>verwoorden</a:t>
            </a:r>
            <a:r>
              <a:rPr lang="nl-NL" sz="3300" dirty="0"/>
              <a:t>)</a:t>
            </a:r>
          </a:p>
          <a:p>
            <a:pPr marL="457200" indent="-457200">
              <a:buFont typeface="+mj-lt"/>
              <a:buAutoNum type="arabicPeriod"/>
            </a:pPr>
            <a:r>
              <a:rPr lang="nl-NL" sz="3300" dirty="0"/>
              <a:t>Hoe heb je het aangepakt (</a:t>
            </a:r>
            <a:r>
              <a:rPr lang="nl-NL" sz="3300" dirty="0">
                <a:solidFill>
                  <a:srgbClr val="C00000"/>
                </a:solidFill>
              </a:rPr>
              <a:t>vormgeven</a:t>
            </a:r>
            <a:r>
              <a:rPr lang="nl-NL" sz="3300" dirty="0"/>
              <a:t>)? Welke kwaliteiten van jezelf heb je ingezet? Welke kenmerken van de organisatie en kansen lagen er? Wie kon je betrekken?</a:t>
            </a:r>
          </a:p>
          <a:p>
            <a:pPr marL="457200" indent="-457200">
              <a:buFont typeface="+mj-lt"/>
              <a:buAutoNum type="arabicPeriod"/>
            </a:pPr>
            <a:r>
              <a:rPr lang="nl-NL" sz="3300" dirty="0"/>
              <a:t>Wat heb je kunnen uitvoeren? welke stap is gezet? (</a:t>
            </a:r>
            <a:r>
              <a:rPr lang="nl-NL" sz="3300" dirty="0">
                <a:solidFill>
                  <a:srgbClr val="C00000"/>
                </a:solidFill>
              </a:rPr>
              <a:t>verwezenlijken</a:t>
            </a:r>
            <a:r>
              <a:rPr lang="nl-NL" sz="3300" dirty="0"/>
              <a:t>)? Zijn er succeservaringen? Waar ben je trots op? Waren er tegenslagen die je hebt overwonnen? Welke kwaliteiten heb je daarvoor ingezet? Wat steunt je om de uitdaging aan te gaan? Is er iets, iemand, ervaring dat/die je zeker wil meenemen in het vervolg? Of plekken waar je wil terugkeren? </a:t>
            </a:r>
          </a:p>
          <a:p>
            <a:pPr marL="457200" indent="-457200">
              <a:buFont typeface="+mj-lt"/>
              <a:buAutoNum type="arabicPeriod"/>
            </a:pPr>
            <a:r>
              <a:rPr lang="nl-NL" sz="3300" dirty="0"/>
              <a:t>Is er een ervaring waar je meer van wil? </a:t>
            </a:r>
            <a:r>
              <a:rPr lang="nl-NL" sz="3300" dirty="0" err="1"/>
              <a:t>Horizons</a:t>
            </a:r>
            <a:r>
              <a:rPr lang="nl-NL" sz="3300" dirty="0"/>
              <a:t> die lokken? Hoe kan je zorgen dat je daar komt? Wat kan jou daarbij helpen? Wat gaat dit betekenen voor jou als je daar bent?</a:t>
            </a:r>
          </a:p>
          <a:p>
            <a:pPr marL="457200" indent="-457200">
              <a:buFont typeface="+mj-lt"/>
              <a:buAutoNum type="arabicPeriod"/>
            </a:pPr>
            <a:r>
              <a:rPr lang="nl-NL" sz="3300" dirty="0"/>
              <a:t>Maakt deze reis dat ouderen/ mensen met armoedeproblematiek meer gelegenheid krijgen om over zingeving te denken en praten? Hebben werkers/vrijwilligers met deze hulpmiddelen (meer) gelegenheid om zingeving te integreren in hun  werkzaamheden? Hoe weten we dat?</a:t>
            </a:r>
          </a:p>
          <a:p>
            <a:r>
              <a:rPr lang="nl-NL" sz="3300" dirty="0"/>
              <a:t>Tot slot: Wat zou een mooie naam zijn voor jouw stad?</a:t>
            </a:r>
          </a:p>
          <a:p>
            <a:r>
              <a:rPr lang="nl-NL" sz="3300" dirty="0"/>
              <a:t>Wat zou je aan de leden van de adviesraad willen vragen?</a:t>
            </a:r>
          </a:p>
        </p:txBody>
      </p:sp>
    </p:spTree>
    <p:extLst>
      <p:ext uri="{BB962C8B-B14F-4D97-AF65-F5344CB8AC3E}">
        <p14:creationId xmlns:p14="http://schemas.microsoft.com/office/powerpoint/2010/main" val="2296160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a:extLst>
              <a:ext uri="{FF2B5EF4-FFF2-40B4-BE49-F238E27FC236}">
                <a16:creationId xmlns:a16="http://schemas.microsoft.com/office/drawing/2014/main" id="{C03F42D2-360F-502D-BB05-BC50CF2833A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462237" y="1384989"/>
            <a:ext cx="7267526" cy="5132690"/>
          </a:xfrm>
        </p:spPr>
      </p:pic>
      <p:sp>
        <p:nvSpPr>
          <p:cNvPr id="4" name="Titel 3">
            <a:extLst>
              <a:ext uri="{FF2B5EF4-FFF2-40B4-BE49-F238E27FC236}">
                <a16:creationId xmlns:a16="http://schemas.microsoft.com/office/drawing/2014/main" id="{0DD39E41-55BF-8E2C-89EC-5686BB6B45A1}"/>
              </a:ext>
            </a:extLst>
          </p:cNvPr>
          <p:cNvSpPr>
            <a:spLocks noGrp="1"/>
          </p:cNvSpPr>
          <p:nvPr>
            <p:ph type="title"/>
          </p:nvPr>
        </p:nvSpPr>
        <p:spPr/>
        <p:txBody>
          <a:bodyPr>
            <a:normAutofit/>
          </a:bodyPr>
          <a:lstStyle/>
          <a:p>
            <a:r>
              <a:rPr lang="fr-FR" sz="2000" dirty="0" err="1"/>
              <a:t>Inspiratie</a:t>
            </a:r>
            <a:r>
              <a:rPr lang="fr-FR" sz="2000" dirty="0"/>
              <a:t>: Jean </a:t>
            </a:r>
            <a:r>
              <a:rPr lang="fr-FR" sz="2000" dirty="0" err="1"/>
              <a:t>Klare</a:t>
            </a:r>
            <a:r>
              <a:rPr lang="fr-FR" sz="2000" dirty="0"/>
              <a:t> – </a:t>
            </a:r>
            <a:r>
              <a:rPr lang="fr-FR" sz="2000" dirty="0" err="1"/>
              <a:t>Stad</a:t>
            </a:r>
            <a:r>
              <a:rPr lang="fr-FR" sz="2000" dirty="0"/>
              <a:t> der </a:t>
            </a:r>
            <a:r>
              <a:rPr lang="fr-FR" sz="2000" dirty="0" err="1"/>
              <a:t>verandering</a:t>
            </a:r>
            <a:br>
              <a:rPr lang="fr-FR" sz="2000" dirty="0"/>
            </a:br>
            <a:r>
              <a:rPr lang="fr-FR" sz="2000" dirty="0"/>
              <a:t>https://atlasvandebelevingswereld.nl/?p=1090</a:t>
            </a:r>
            <a:endParaRPr lang="nl-NL" dirty="0"/>
          </a:p>
        </p:txBody>
      </p:sp>
      <p:sp>
        <p:nvSpPr>
          <p:cNvPr id="3" name="Tijdelijke aanduiding voor inhoud 2">
            <a:extLst>
              <a:ext uri="{FF2B5EF4-FFF2-40B4-BE49-F238E27FC236}">
                <a16:creationId xmlns:a16="http://schemas.microsoft.com/office/drawing/2014/main" id="{6D924034-EEB6-A0DA-2095-5F8189A53BCB}"/>
              </a:ext>
            </a:extLst>
          </p:cNvPr>
          <p:cNvSpPr>
            <a:spLocks noGrp="1"/>
          </p:cNvSpPr>
          <p:nvPr>
            <p:ph sz="half" idx="1"/>
          </p:nvPr>
        </p:nvSpPr>
        <p:spPr>
          <a:xfrm>
            <a:off x="588810" y="1608058"/>
            <a:ext cx="7283280" cy="4786472"/>
          </a:xfrm>
        </p:spPr>
        <p:txBody>
          <a:bodyPr/>
          <a:lstStyle/>
          <a:p>
            <a:pPr marL="0" indent="0">
              <a:buNone/>
            </a:pPr>
            <a:endParaRPr lang="nl-NL" dirty="0"/>
          </a:p>
        </p:txBody>
      </p:sp>
    </p:spTree>
    <p:extLst>
      <p:ext uri="{BB962C8B-B14F-4D97-AF65-F5344CB8AC3E}">
        <p14:creationId xmlns:p14="http://schemas.microsoft.com/office/powerpoint/2010/main" val="1758383758"/>
      </p:ext>
    </p:extLst>
  </p:cSld>
  <p:clrMapOvr>
    <a:masterClrMapping/>
  </p:clrMapOvr>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606</Words>
  <Application>Microsoft Office PowerPoint</Application>
  <PresentationFormat>Breedbeeld</PresentationFormat>
  <Paragraphs>23</Paragraphs>
  <Slides>3</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3</vt:i4>
      </vt:variant>
    </vt:vector>
  </HeadingPairs>
  <TitlesOfParts>
    <vt:vector size="6" baseType="lpstr">
      <vt:lpstr>Arial</vt:lpstr>
      <vt:lpstr>Poppins</vt:lpstr>
      <vt:lpstr>1_Kantoorthema</vt:lpstr>
      <vt:lpstr>Deliver/ verwezenlijken  Voorbereiding werkgroep. Mijmer eens over: ….</vt:lpstr>
      <vt:lpstr>Tijdens de werkgroep: Geef jouw implementatiereis weer op papier (grote flap). </vt:lpstr>
      <vt:lpstr>Inspiratie: Jean Klare – Stad der verandering https://atlasvandebelevingswereld.nl/?p=1090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Deliver/ verwezenlijken  Voorbereiding werkgroep. Mijmer eens over: ….</dc:title>
  <dc:creator>Hupkens, S.H.A. (Susan)</dc:creator>
  <cp:lastModifiedBy>Hupkens, S.H.A. (Susan)</cp:lastModifiedBy>
  <cp:revision>1</cp:revision>
  <dcterms:created xsi:type="dcterms:W3CDTF">2024-07-10T14:43:15Z</dcterms:created>
  <dcterms:modified xsi:type="dcterms:W3CDTF">2024-07-10T15:10:04Z</dcterms:modified>
</cp:coreProperties>
</file>