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ens, S.H.A. (Susan)" userId="4c637d48-a93c-4c27-9856-1d549e30fdd9" providerId="ADAL" clId="{3175FBA1-750D-4BA8-B862-15757A3621FE}"/>
    <pc:docChg chg="modSld">
      <pc:chgData name="Hupkens, S.H.A. (Susan)" userId="4c637d48-a93c-4c27-9856-1d549e30fdd9" providerId="ADAL" clId="{3175FBA1-750D-4BA8-B862-15757A3621FE}" dt="2024-07-10T15:29:45.646" v="0" actId="207"/>
      <pc:docMkLst>
        <pc:docMk/>
      </pc:docMkLst>
      <pc:sldChg chg="modSp mod">
        <pc:chgData name="Hupkens, S.H.A. (Susan)" userId="4c637d48-a93c-4c27-9856-1d549e30fdd9" providerId="ADAL" clId="{3175FBA1-750D-4BA8-B862-15757A3621FE}" dt="2024-07-10T15:29:45.646" v="0" actId="207"/>
        <pc:sldMkLst>
          <pc:docMk/>
          <pc:sldMk cId="2626553396" sldId="292"/>
        </pc:sldMkLst>
        <pc:spChg chg="mod">
          <ac:chgData name="Hupkens, S.H.A. (Susan)" userId="4c637d48-a93c-4c27-9856-1d549e30fdd9" providerId="ADAL" clId="{3175FBA1-750D-4BA8-B862-15757A3621FE}" dt="2024-07-10T15:29:45.646" v="0" actId="207"/>
          <ac:spMkLst>
            <pc:docMk/>
            <pc:sldMk cId="2626553396" sldId="292"/>
            <ac:spMk id="3" creationId="{B05EDAC3-DF32-85E4-7CFD-198A21514F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227628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049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32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440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442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697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9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297676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7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525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398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EF13E-C8C2-0C14-35FF-8E44F642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40"/>
          </a:xfrm>
        </p:spPr>
        <p:txBody>
          <a:bodyPr/>
          <a:lstStyle/>
          <a:p>
            <a:r>
              <a:rPr lang="nl-NL" dirty="0"/>
              <a:t>Verwezenlijken: Reis om de wereld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5EDAC3-DF32-85E4-7CFD-198A2151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464415"/>
            <a:ext cx="10733190" cy="4564910"/>
          </a:xfrm>
        </p:spPr>
        <p:txBody>
          <a:bodyPr/>
          <a:lstStyle/>
          <a:p>
            <a:r>
              <a:rPr lang="nl-NL" sz="2000" dirty="0">
                <a:solidFill>
                  <a:srgbClr val="C00000"/>
                </a:solidFill>
              </a:rPr>
              <a:t>Reis om de wereld (50 min)</a:t>
            </a:r>
            <a:r>
              <a:rPr lang="nl-NL" sz="2000" dirty="0"/>
              <a:t>: Tour langs de kaarten van de implementatiereizen</a:t>
            </a:r>
          </a:p>
          <a:p>
            <a:r>
              <a:rPr lang="nl-NL" sz="2000" dirty="0"/>
              <a:t> (5x 10 min) </a:t>
            </a:r>
          </a:p>
          <a:p>
            <a:r>
              <a:rPr lang="nl-NL" sz="2000" dirty="0"/>
              <a:t>Iedere organisatie (</a:t>
            </a:r>
            <a:r>
              <a:rPr lang="nl-NL" sz="2000" dirty="0" err="1"/>
              <a:t>werkgroepleden</a:t>
            </a:r>
            <a:r>
              <a:rPr lang="nl-NL" sz="2000" dirty="0"/>
              <a:t>) presenteert in een pitch (7 min) het proces tot nu toe. </a:t>
            </a:r>
            <a:r>
              <a:rPr lang="nl-NL" sz="2000" dirty="0">
                <a:solidFill>
                  <a:srgbClr val="C00000"/>
                </a:solidFill>
              </a:rPr>
              <a:t>Eindigen met een wens of vraag voor het vervolg</a:t>
            </a:r>
            <a:r>
              <a:rPr lang="nl-NL" sz="2000" dirty="0"/>
              <a:t>.</a:t>
            </a:r>
          </a:p>
          <a:p>
            <a:r>
              <a:rPr lang="nl-NL" sz="2000" dirty="0"/>
              <a:t>Adviseurs maken post-its met opmerkingen/vragen (2 min). (naam erop!)</a:t>
            </a:r>
          </a:p>
          <a:p>
            <a:r>
              <a:rPr lang="nl-NL" sz="2000" dirty="0"/>
              <a:t>Reacties worden na de pauze besproken.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C00000"/>
                </a:solidFill>
              </a:rPr>
              <a:t>Pauze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C00000"/>
                </a:solidFill>
              </a:rPr>
              <a:t>(15 min): </a:t>
            </a:r>
            <a:r>
              <a:rPr lang="nl-NL" sz="2000" dirty="0" err="1"/>
              <a:t>werkgroepleden</a:t>
            </a:r>
            <a:r>
              <a:rPr lang="nl-NL" sz="2000" dirty="0"/>
              <a:t> selecteren 1 of 2 vragen/opmerkingen voor verdere dialoog</a:t>
            </a:r>
            <a:r>
              <a:rPr lang="nl-NL" dirty="0"/>
              <a:t>.</a:t>
            </a: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B3911461-7EA4-539B-69E8-1787135C0F98}"/>
              </a:ext>
            </a:extLst>
          </p:cNvPr>
          <p:cNvSpPr/>
          <p:nvPr/>
        </p:nvSpPr>
        <p:spPr>
          <a:xfrm>
            <a:off x="1685459" y="4972464"/>
            <a:ext cx="10377578" cy="149959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E9E1C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Draagt implementatie van deze producten bij aan gelegenheid voor ouderen/ mensen met armoedeproblematiek om over zingeving te denken en praten? Hebben werkers/vrijwilligers met deze hulpmiddelen (meer) gelegenheid om zingeving te integreren in hun  werkzaamheden? Hoe weten we dat?</a:t>
            </a:r>
          </a:p>
        </p:txBody>
      </p:sp>
    </p:spTree>
    <p:extLst>
      <p:ext uri="{BB962C8B-B14F-4D97-AF65-F5344CB8AC3E}">
        <p14:creationId xmlns:p14="http://schemas.microsoft.com/office/powerpoint/2010/main" val="262655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1E583-A386-4DCB-86DE-047245F1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Guides’ </a:t>
            </a:r>
            <a:r>
              <a:rPr lang="nl-NL" dirty="0" err="1"/>
              <a:t>insights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76A6D-1F6D-9A65-2AFE-84858118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Werkgroepleden</a:t>
            </a:r>
            <a:r>
              <a:rPr lang="nl-NL" dirty="0"/>
              <a:t> vragen verduidelijking of bediscussiëren om de beurt een post-it van de adviseurs. (max 5 min per vraag/post-it)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891B16-FDBB-BFC4-4C60-03B2562E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40" y="2874112"/>
            <a:ext cx="5615526" cy="31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842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</Words>
  <Application>Microsoft Office PowerPoint</Application>
  <PresentationFormat>Breedbeeld</PresentationFormat>
  <Paragraphs>11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Poppins</vt:lpstr>
      <vt:lpstr>1_Kantoorthema</vt:lpstr>
      <vt:lpstr>Verwezenlijken: Reis om de wereld</vt:lpstr>
      <vt:lpstr>Guides’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Verwezenlijken: Reis om de wereld</dc:title>
  <dc:creator>Hupkens, S.H.A. (Susan)</dc:creator>
  <cp:lastModifiedBy>Hupkens, S.H.A. (Susan)</cp:lastModifiedBy>
  <cp:revision>1</cp:revision>
  <dcterms:created xsi:type="dcterms:W3CDTF">2024-07-10T15:26:42Z</dcterms:created>
  <dcterms:modified xsi:type="dcterms:W3CDTF">2024-07-10T15:29:54Z</dcterms:modified>
</cp:coreProperties>
</file>