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ABDEC-E6FB-4A73-BA9E-908AED40E917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C391-28DA-42CD-BA96-87927A1AD4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36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notuleren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F32B1-23D3-4600-A23E-211C9D72840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9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8896"/>
            <a:ext cx="12192000" cy="689689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D3F2E7B-520B-5B40-A4DF-C8DB73F1AA45}"/>
              </a:ext>
            </a:extLst>
          </p:cNvPr>
          <p:cNvSpPr/>
          <p:nvPr userDrawn="1"/>
        </p:nvSpPr>
        <p:spPr>
          <a:xfrm>
            <a:off x="0" y="5481051"/>
            <a:ext cx="12192000" cy="14158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300D73-5ADD-3647-89FB-03865C1A6E43}"/>
              </a:ext>
            </a:extLst>
          </p:cNvPr>
          <p:cNvSpPr/>
          <p:nvPr userDrawn="1"/>
        </p:nvSpPr>
        <p:spPr bwMode="auto">
          <a:xfrm>
            <a:off x="518322" y="555008"/>
            <a:ext cx="4122349" cy="3896960"/>
          </a:xfrm>
          <a:prstGeom prst="rect">
            <a:avLst/>
          </a:prstGeom>
          <a:solidFill>
            <a:srgbClr val="D4104B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68" y="1605750"/>
            <a:ext cx="3618058" cy="1200768"/>
          </a:xfrm>
        </p:spPr>
        <p:txBody>
          <a:bodyPr anchor="t">
            <a:norm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68" y="3138434"/>
            <a:ext cx="3618058" cy="1200768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10EB3F6-3A41-A947-92A9-D555A744CA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D9E1DD1-6A0A-2241-BFFF-0F3929067D0C}"/>
              </a:ext>
            </a:extLst>
          </p:cNvPr>
          <p:cNvSpPr txBox="1">
            <a:spLocks/>
          </p:cNvSpPr>
          <p:nvPr userDrawn="1"/>
        </p:nvSpPr>
        <p:spPr>
          <a:xfrm>
            <a:off x="770468" y="828066"/>
            <a:ext cx="3618058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600" dirty="0"/>
              <a:t>Kenniscentrum</a:t>
            </a:r>
          </a:p>
          <a:p>
            <a:r>
              <a:rPr lang="nl-NL" sz="16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422744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194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9377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709FFB6-C7EC-334B-92B1-EF85EDDDE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8D8DF495-693D-1642-AA1B-B39E37E1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75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EA324D-34DF-3845-8E7B-05FB0B4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7064376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5366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E9E1C9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D410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1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D4104C">
              <a:alpha val="90000"/>
            </a:srgbClr>
          </a:solidFill>
          <a:ln w="9525" cap="flat" cmpd="sng" algn="ctr">
            <a:solidFill>
              <a:srgbClr val="D410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1182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0E029A4-A6C7-2E46-8408-600226595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55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91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F3B684-A087-4D4C-BC3B-3E76AF6A0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29" y="2594266"/>
            <a:ext cx="8347339" cy="8347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0012" y="4414227"/>
            <a:ext cx="4371975" cy="3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3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9952" y="4373792"/>
            <a:ext cx="3882266" cy="30980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E32AAC3-1706-FB42-B534-2369A44FCC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1873" y="1828800"/>
            <a:ext cx="5587999" cy="18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6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AE3AE3-26AA-6C49-B4D6-854BB1C40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E2D01BE-D936-E649-87DD-AA846961FD80}"/>
              </a:ext>
            </a:extLst>
          </p:cNvPr>
          <p:cNvSpPr/>
          <p:nvPr userDrawn="1"/>
        </p:nvSpPr>
        <p:spPr>
          <a:xfrm>
            <a:off x="6096000" y="5527964"/>
            <a:ext cx="6096000" cy="13307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9713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90" y="1529731"/>
            <a:ext cx="4741560" cy="1911606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89" y="3581215"/>
            <a:ext cx="4741559" cy="22982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23D2696-9E2C-CB41-84F5-F0835BC71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0524C25-423E-714E-8A1F-6DF12D7D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389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33A6E07-1493-C044-AE16-1CB8DF9DE712}"/>
              </a:ext>
            </a:extLst>
          </p:cNvPr>
          <p:cNvSpPr txBox="1">
            <a:spLocks/>
          </p:cNvSpPr>
          <p:nvPr userDrawn="1"/>
        </p:nvSpPr>
        <p:spPr>
          <a:xfrm>
            <a:off x="573389" y="569887"/>
            <a:ext cx="3641780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800" dirty="0"/>
              <a:t>Kenniscentrum</a:t>
            </a:r>
          </a:p>
          <a:p>
            <a:r>
              <a:rPr lang="nl-NL" sz="18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4281596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solidFill>
          <a:srgbClr val="8C7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497" y="666703"/>
            <a:ext cx="10651065" cy="785579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497" y="1452282"/>
            <a:ext cx="10651065" cy="78557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7ADA1F-AF9B-9042-8EAF-8AA6C2368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5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6" y="564573"/>
            <a:ext cx="1073319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7" y="1608057"/>
            <a:ext cx="10733190" cy="4421267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92D94E4-0A78-B84A-BE8A-93AC8142F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6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CAE0552-CE68-4C4F-B080-84D579501EE0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0" y="1608058"/>
            <a:ext cx="10515600" cy="448794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5B63BE9-F431-8E4D-8883-3D69BFF4F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7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24DE071-6775-4343-B306-8BAD13C82AE1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96D5EF-4E9E-BB48-85B0-F041625B1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810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566185-896E-EE4A-82D0-EF31C2E10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4375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7F0A91D-BC1E-6742-B7C5-58326DA2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0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45C24AA-8C47-F24E-8DE4-1EF3FF901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8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2656495-FFB6-5146-B71E-934FB62A5ECD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E77DD9-B454-484D-8F00-4D7CBD5EF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963" y="1612259"/>
            <a:ext cx="5157787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037F17-0FDA-6046-A74E-F75A2A8C3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63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1BBBF2-F030-A549-B400-B72BB89A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64375" y="1612259"/>
            <a:ext cx="5183188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E1E1C6-5935-F940-A4F3-DE456581D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4375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EEF915C-EE12-3546-8889-A440B521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38265E3-17EC-B043-905F-75CC43A73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3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E9E1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52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D4104B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5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D3044886-9C4B-B643-B978-A0A1B66C9AE0}"/>
              </a:ext>
            </a:extLst>
          </p:cNvPr>
          <p:cNvSpPr txBox="1">
            <a:spLocks/>
          </p:cNvSpPr>
          <p:nvPr userDrawn="1"/>
        </p:nvSpPr>
        <p:spPr>
          <a:xfrm>
            <a:off x="566807" y="564573"/>
            <a:ext cx="10515600" cy="716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D4104B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dirty="0">
                <a:solidFill>
                  <a:srgbClr val="E9E1C9"/>
                </a:solidFill>
              </a:rPr>
              <a:t>Klik om stijl te bewerken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F92A86C-7F7D-DC47-8C1F-B8FF16C3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0505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6DE98B-1EF6-9B49-A614-24BD8D5B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75" y="365125"/>
            <a:ext cx="10965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95E89F-39D4-6246-B49F-71F2D0FA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375" y="1825625"/>
            <a:ext cx="10965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</a:t>
            </a:r>
            <a:r>
              <a:rPr lang="nl-NL" dirty="0" err="1"/>
              <a:t>tekststjil</a:t>
            </a:r>
            <a:r>
              <a:rPr lang="nl-NL" dirty="0"/>
              <a:t>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546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D4104C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4104B"/>
        </a:buClr>
        <a:buFont typeface="Arial" panose="020B0604020202020204" pitchFamily="34" charset="0"/>
        <a:buChar char="•"/>
        <a:defRPr sz="24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2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0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1F9DD1D-9659-4846-8114-45F89AB48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402080"/>
            <a:ext cx="6806838" cy="510322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3800" dirty="0">
                <a:solidFill>
                  <a:srgbClr val="E9E1C9"/>
                </a:solidFill>
              </a:rPr>
              <a:t>Wat hebben we vandaag geleerd over implementatie t.a.v. zingeving? 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endParaRPr lang="nl-NL" sz="3800" dirty="0">
              <a:solidFill>
                <a:srgbClr val="E9E1C9"/>
              </a:solidFill>
            </a:endParaRP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3800" dirty="0">
                <a:solidFill>
                  <a:srgbClr val="E9E1C9"/>
                </a:solidFill>
              </a:rPr>
              <a:t>Waar </a:t>
            </a:r>
            <a:r>
              <a:rPr lang="nl-NL" sz="3800">
                <a:solidFill>
                  <a:srgbClr val="E9E1C9"/>
                </a:solidFill>
              </a:rPr>
              <a:t>gaan we / </a:t>
            </a:r>
            <a:r>
              <a:rPr lang="nl-NL" sz="3800" dirty="0">
                <a:solidFill>
                  <a:srgbClr val="E9E1C9"/>
                </a:solidFill>
              </a:rPr>
              <a:t>willen we mee verder? 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endParaRPr lang="nl-NL" sz="3800" dirty="0">
              <a:solidFill>
                <a:srgbClr val="E9E1C9"/>
              </a:solidFill>
            </a:endParaRP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3800" dirty="0">
                <a:solidFill>
                  <a:srgbClr val="E9E1C9"/>
                </a:solidFill>
              </a:rPr>
              <a:t>Wat heeft goed gewerkt vandaag? </a:t>
            </a:r>
          </a:p>
          <a:p>
            <a:pPr lvl="0">
              <a:lnSpc>
                <a:spcPct val="100000"/>
              </a:lnSpc>
            </a:pPr>
            <a:r>
              <a:rPr lang="nl-NL" sz="3800" dirty="0">
                <a:solidFill>
                  <a:srgbClr val="E9E1C9"/>
                </a:solidFill>
              </a:rPr>
              <a:t>       </a:t>
            </a:r>
          </a:p>
          <a:p>
            <a:pPr lvl="0">
              <a:lnSpc>
                <a:spcPct val="100000"/>
              </a:lnSpc>
            </a:pPr>
            <a:r>
              <a:rPr lang="nl-NL" sz="3800" dirty="0">
                <a:solidFill>
                  <a:srgbClr val="E9E1C9"/>
                </a:solidFill>
              </a:rPr>
              <a:t>Tips/ aandachtspunten voor de 	volgende keer.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endParaRPr lang="nl-NL" dirty="0">
              <a:solidFill>
                <a:srgbClr val="E9E1C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4104B"/>
              </a:buClr>
              <a:buSzTx/>
              <a:buFontTx/>
              <a:buNone/>
              <a:tabLst/>
              <a:defRPr/>
            </a:pP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Bedankt!</a:t>
            </a:r>
          </a:p>
          <a:p>
            <a:pPr marL="2286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rgbClr val="E9E1C9"/>
              </a:solidFill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DFA5950-0784-2F44-B84D-14A991E3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42" y="564573"/>
            <a:ext cx="10515600" cy="716539"/>
          </a:xfrm>
        </p:spPr>
        <p:txBody>
          <a:bodyPr/>
          <a:lstStyle/>
          <a:p>
            <a:r>
              <a:rPr lang="nl-NL" dirty="0"/>
              <a:t>Tot slot</a:t>
            </a:r>
          </a:p>
        </p:txBody>
      </p:sp>
    </p:spTree>
    <p:extLst>
      <p:ext uri="{BB962C8B-B14F-4D97-AF65-F5344CB8AC3E}">
        <p14:creationId xmlns:p14="http://schemas.microsoft.com/office/powerpoint/2010/main" val="2629960119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Breedbeeld</PresentationFormat>
  <Paragraphs>12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Poppins</vt:lpstr>
      <vt:lpstr>1_Kantoorthema</vt:lpstr>
      <vt:lpstr>Tot slot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 slot</dc:title>
  <dc:creator>Hupkens, S.H.A. (Susan)</dc:creator>
  <cp:lastModifiedBy>Hupkens, S.H.A. (Susan)</cp:lastModifiedBy>
  <cp:revision>1</cp:revision>
  <dcterms:created xsi:type="dcterms:W3CDTF">2024-07-10T08:59:08Z</dcterms:created>
  <dcterms:modified xsi:type="dcterms:W3CDTF">2024-07-10T09:00:40Z</dcterms:modified>
</cp:coreProperties>
</file>