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74CD1-0CD0-4075-92DC-6C6E4677DBBE}" v="342" dt="2023-05-31T08:23:09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6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Askes" userId="f054269cd03fee85" providerId="LiveId" clId="{ACD74CD1-0CD0-4075-92DC-6C6E4677DBBE}"/>
    <pc:docChg chg="undo custSel modSld">
      <pc:chgData name="T Askes" userId="f054269cd03fee85" providerId="LiveId" clId="{ACD74CD1-0CD0-4075-92DC-6C6E4677DBBE}" dt="2023-05-31T08:41:49.398" v="1693" actId="1076"/>
      <pc:docMkLst>
        <pc:docMk/>
      </pc:docMkLst>
      <pc:sldChg chg="addSp delSp modSp mod">
        <pc:chgData name="T Askes" userId="f054269cd03fee85" providerId="LiveId" clId="{ACD74CD1-0CD0-4075-92DC-6C6E4677DBBE}" dt="2023-05-31T08:41:49.398" v="1693" actId="1076"/>
        <pc:sldMkLst>
          <pc:docMk/>
          <pc:sldMk cId="752361092" sldId="257"/>
        </pc:sldMkLst>
        <pc:spChg chg="mod">
          <ac:chgData name="T Askes" userId="f054269cd03fee85" providerId="LiveId" clId="{ACD74CD1-0CD0-4075-92DC-6C6E4677DBBE}" dt="2023-05-31T07:25:04.650" v="67" actId="20577"/>
          <ac:spMkLst>
            <pc:docMk/>
            <pc:sldMk cId="752361092" sldId="257"/>
            <ac:spMk id="4" creationId="{F63D6C41-1235-4B29-AD1A-F9F3E2DBDC6F}"/>
          </ac:spMkLst>
        </pc:spChg>
        <pc:spChg chg="mod">
          <ac:chgData name="T Askes" userId="f054269cd03fee85" providerId="LiveId" clId="{ACD74CD1-0CD0-4075-92DC-6C6E4677DBBE}" dt="2023-05-31T08:00:48.282" v="967" actId="1076"/>
          <ac:spMkLst>
            <pc:docMk/>
            <pc:sldMk cId="752361092" sldId="257"/>
            <ac:spMk id="8" creationId="{2AFAC5A2-CF7F-44A6-B34A-AA7B1C72530C}"/>
          </ac:spMkLst>
        </pc:spChg>
        <pc:spChg chg="mod">
          <ac:chgData name="T Askes" userId="f054269cd03fee85" providerId="LiveId" clId="{ACD74CD1-0CD0-4075-92DC-6C6E4677DBBE}" dt="2023-05-31T08:28:53.888" v="1403" actId="1076"/>
          <ac:spMkLst>
            <pc:docMk/>
            <pc:sldMk cId="752361092" sldId="257"/>
            <ac:spMk id="19" creationId="{4EA22C01-16D6-41B1-93FA-D2C32230DDFB}"/>
          </ac:spMkLst>
        </pc:spChg>
        <pc:spChg chg="mod">
          <ac:chgData name="T Askes" userId="f054269cd03fee85" providerId="LiveId" clId="{ACD74CD1-0CD0-4075-92DC-6C6E4677DBBE}" dt="2023-05-31T07:33:51.521" v="312" actId="20577"/>
          <ac:spMkLst>
            <pc:docMk/>
            <pc:sldMk cId="752361092" sldId="257"/>
            <ac:spMk id="20" creationId="{5CFBDA0E-122D-4B17-BE07-AD198FC14D36}"/>
          </ac:spMkLst>
        </pc:spChg>
        <pc:spChg chg="mod">
          <ac:chgData name="T Askes" userId="f054269cd03fee85" providerId="LiveId" clId="{ACD74CD1-0CD0-4075-92DC-6C6E4677DBBE}" dt="2023-05-31T07:48:20.365" v="613" actId="20577"/>
          <ac:spMkLst>
            <pc:docMk/>
            <pc:sldMk cId="752361092" sldId="257"/>
            <ac:spMk id="21" creationId="{A4611D8B-513C-4506-882B-D30BCC272D1F}"/>
          </ac:spMkLst>
        </pc:spChg>
        <pc:spChg chg="mod">
          <ac:chgData name="T Askes" userId="f054269cd03fee85" providerId="LiveId" clId="{ACD74CD1-0CD0-4075-92DC-6C6E4677DBBE}" dt="2023-05-31T08:15:05.268" v="1356" actId="20577"/>
          <ac:spMkLst>
            <pc:docMk/>
            <pc:sldMk cId="752361092" sldId="257"/>
            <ac:spMk id="22" creationId="{9E8D045C-6832-4083-84E5-8BC8F987B730}"/>
          </ac:spMkLst>
        </pc:spChg>
        <pc:spChg chg="mod">
          <ac:chgData name="T Askes" userId="f054269cd03fee85" providerId="LiveId" clId="{ACD74CD1-0CD0-4075-92DC-6C6E4677DBBE}" dt="2023-05-31T08:36:10.267" v="1562" actId="14100"/>
          <ac:spMkLst>
            <pc:docMk/>
            <pc:sldMk cId="752361092" sldId="257"/>
            <ac:spMk id="23" creationId="{366AA401-3737-4B5E-98E2-707F9AE093E8}"/>
          </ac:spMkLst>
        </pc:spChg>
        <pc:spChg chg="mod">
          <ac:chgData name="T Askes" userId="f054269cd03fee85" providerId="LiveId" clId="{ACD74CD1-0CD0-4075-92DC-6C6E4677DBBE}" dt="2023-05-31T08:41:16.171" v="1689" actId="1076"/>
          <ac:spMkLst>
            <pc:docMk/>
            <pc:sldMk cId="752361092" sldId="257"/>
            <ac:spMk id="24" creationId="{E25FED14-A4BC-4749-8B6C-AB0B552B2CD3}"/>
          </ac:spMkLst>
        </pc:spChg>
        <pc:spChg chg="mod">
          <ac:chgData name="T Askes" userId="f054269cd03fee85" providerId="LiveId" clId="{ACD74CD1-0CD0-4075-92DC-6C6E4677DBBE}" dt="2023-05-31T08:38:50.299" v="1660" actId="1076"/>
          <ac:spMkLst>
            <pc:docMk/>
            <pc:sldMk cId="752361092" sldId="257"/>
            <ac:spMk id="25" creationId="{4531FD6E-11D8-4306-B3AC-A21E4FE3295B}"/>
          </ac:spMkLst>
        </pc:spChg>
        <pc:spChg chg="del mod">
          <ac:chgData name="T Askes" userId="f054269cd03fee85" providerId="LiveId" clId="{ACD74CD1-0CD0-4075-92DC-6C6E4677DBBE}" dt="2023-05-31T08:26:48.952" v="1392" actId="478"/>
          <ac:spMkLst>
            <pc:docMk/>
            <pc:sldMk cId="752361092" sldId="257"/>
            <ac:spMk id="26" creationId="{B9D62E2C-B391-4701-9623-7155C36C9822}"/>
          </ac:spMkLst>
        </pc:spChg>
        <pc:spChg chg="mod">
          <ac:chgData name="T Askes" userId="f054269cd03fee85" providerId="LiveId" clId="{ACD74CD1-0CD0-4075-92DC-6C6E4677DBBE}" dt="2023-05-31T07:31:15.362" v="182" actId="207"/>
          <ac:spMkLst>
            <pc:docMk/>
            <pc:sldMk cId="752361092" sldId="257"/>
            <ac:spMk id="29" creationId="{C3083551-177F-416A-AA49-84BAC66C1A37}"/>
          </ac:spMkLst>
        </pc:spChg>
        <pc:spChg chg="del mod">
          <ac:chgData name="T Askes" userId="f054269cd03fee85" providerId="LiveId" clId="{ACD74CD1-0CD0-4075-92DC-6C6E4677DBBE}" dt="2023-05-31T07:22:17.502" v="3" actId="478"/>
          <ac:spMkLst>
            <pc:docMk/>
            <pc:sldMk cId="752361092" sldId="257"/>
            <ac:spMk id="36" creationId="{177F8C42-4D34-41AA-B81F-AE372601C0D1}"/>
          </ac:spMkLst>
        </pc:spChg>
        <pc:spChg chg="del">
          <ac:chgData name="T Askes" userId="f054269cd03fee85" providerId="LiveId" clId="{ACD74CD1-0CD0-4075-92DC-6C6E4677DBBE}" dt="2023-05-31T07:25:11.073" v="72" actId="478"/>
          <ac:spMkLst>
            <pc:docMk/>
            <pc:sldMk cId="752361092" sldId="257"/>
            <ac:spMk id="40" creationId="{66814FBE-7DC2-42D1-AE5B-36F72F329AAB}"/>
          </ac:spMkLst>
        </pc:spChg>
        <pc:spChg chg="del mod">
          <ac:chgData name="T Askes" userId="f054269cd03fee85" providerId="LiveId" clId="{ACD74CD1-0CD0-4075-92DC-6C6E4677DBBE}" dt="2023-05-31T07:32:51.418" v="238" actId="478"/>
          <ac:spMkLst>
            <pc:docMk/>
            <pc:sldMk cId="752361092" sldId="257"/>
            <ac:spMk id="42" creationId="{05863AFE-EA85-4A54-9187-468797C7991D}"/>
          </ac:spMkLst>
        </pc:spChg>
        <pc:spChg chg="del">
          <ac:chgData name="T Askes" userId="f054269cd03fee85" providerId="LiveId" clId="{ACD74CD1-0CD0-4075-92DC-6C6E4677DBBE}" dt="2023-05-31T07:33:07.660" v="239" actId="478"/>
          <ac:spMkLst>
            <pc:docMk/>
            <pc:sldMk cId="752361092" sldId="257"/>
            <ac:spMk id="44" creationId="{6206AEFE-A219-49C1-B737-9B834F805201}"/>
          </ac:spMkLst>
        </pc:spChg>
        <pc:spChg chg="del">
          <ac:chgData name="T Askes" userId="f054269cd03fee85" providerId="LiveId" clId="{ACD74CD1-0CD0-4075-92DC-6C6E4677DBBE}" dt="2023-05-31T07:51:08.278" v="691" actId="478"/>
          <ac:spMkLst>
            <pc:docMk/>
            <pc:sldMk cId="752361092" sldId="257"/>
            <ac:spMk id="46" creationId="{B677537A-6B00-445E-9E3D-9057BAEA39BE}"/>
          </ac:spMkLst>
        </pc:spChg>
        <pc:spChg chg="del mod">
          <ac:chgData name="T Askes" userId="f054269cd03fee85" providerId="LiveId" clId="{ACD74CD1-0CD0-4075-92DC-6C6E4677DBBE}" dt="2023-05-31T07:33:59.554" v="314" actId="478"/>
          <ac:spMkLst>
            <pc:docMk/>
            <pc:sldMk cId="752361092" sldId="257"/>
            <ac:spMk id="48" creationId="{31C0F8C5-EE35-49D0-BBDC-74762AC72B3D}"/>
          </ac:spMkLst>
        </pc:spChg>
        <pc:spChg chg="del">
          <ac:chgData name="T Askes" userId="f054269cd03fee85" providerId="LiveId" clId="{ACD74CD1-0CD0-4075-92DC-6C6E4677DBBE}" dt="2023-05-31T07:32:33.772" v="236" actId="478"/>
          <ac:spMkLst>
            <pc:docMk/>
            <pc:sldMk cId="752361092" sldId="257"/>
            <ac:spMk id="49" creationId="{6A19CD00-7EA4-4E14-9BB7-585BAE589249}"/>
          </ac:spMkLst>
        </pc:spChg>
        <pc:spChg chg="del mod">
          <ac:chgData name="T Askes" userId="f054269cd03fee85" providerId="LiveId" clId="{ACD74CD1-0CD0-4075-92DC-6C6E4677DBBE}" dt="2023-05-31T08:15:10.287" v="1358" actId="478"/>
          <ac:spMkLst>
            <pc:docMk/>
            <pc:sldMk cId="752361092" sldId="257"/>
            <ac:spMk id="50" creationId="{ADABE617-AB1B-451B-929C-CF09303AA2D6}"/>
          </ac:spMkLst>
        </pc:spChg>
        <pc:spChg chg="del mod">
          <ac:chgData name="T Askes" userId="f054269cd03fee85" providerId="LiveId" clId="{ACD74CD1-0CD0-4075-92DC-6C6E4677DBBE}" dt="2023-05-31T08:35:29.037" v="1546" actId="478"/>
          <ac:spMkLst>
            <pc:docMk/>
            <pc:sldMk cId="752361092" sldId="257"/>
            <ac:spMk id="51" creationId="{F4A42517-7CE5-43C8-8EB7-BE09C6B2CCEC}"/>
          </ac:spMkLst>
        </pc:spChg>
        <pc:spChg chg="del">
          <ac:chgData name="T Askes" userId="f054269cd03fee85" providerId="LiveId" clId="{ACD74CD1-0CD0-4075-92DC-6C6E4677DBBE}" dt="2023-05-31T08:26:40.329" v="1389" actId="478"/>
          <ac:spMkLst>
            <pc:docMk/>
            <pc:sldMk cId="752361092" sldId="257"/>
            <ac:spMk id="52" creationId="{E4794253-735D-4A9E-9C50-72743A45395D}"/>
          </ac:spMkLst>
        </pc:spChg>
        <pc:spChg chg="del">
          <ac:chgData name="T Askes" userId="f054269cd03fee85" providerId="LiveId" clId="{ACD74CD1-0CD0-4075-92DC-6C6E4677DBBE}" dt="2023-05-31T08:26:50.417" v="1393" actId="478"/>
          <ac:spMkLst>
            <pc:docMk/>
            <pc:sldMk cId="752361092" sldId="257"/>
            <ac:spMk id="53" creationId="{21021BAE-9510-43F2-BEB1-DAFCD56728F7}"/>
          </ac:spMkLst>
        </pc:spChg>
        <pc:spChg chg="del">
          <ac:chgData name="T Askes" userId="f054269cd03fee85" providerId="LiveId" clId="{ACD74CD1-0CD0-4075-92DC-6C6E4677DBBE}" dt="2023-05-31T08:37:09.492" v="1565" actId="478"/>
          <ac:spMkLst>
            <pc:docMk/>
            <pc:sldMk cId="752361092" sldId="257"/>
            <ac:spMk id="54" creationId="{6CC4B76F-A138-4452-8E55-20A905B68CEE}"/>
          </ac:spMkLst>
        </pc:spChg>
        <pc:spChg chg="del mod">
          <ac:chgData name="T Askes" userId="f054269cd03fee85" providerId="LiveId" clId="{ACD74CD1-0CD0-4075-92DC-6C6E4677DBBE}" dt="2023-05-31T08:18:52.336" v="1371" actId="478"/>
          <ac:spMkLst>
            <pc:docMk/>
            <pc:sldMk cId="752361092" sldId="257"/>
            <ac:spMk id="55" creationId="{D310A1CC-617F-4AAF-BF83-7C35E6B0173B}"/>
          </ac:spMkLst>
        </pc:spChg>
        <pc:spChg chg="mod">
          <ac:chgData name="T Askes" userId="f054269cd03fee85" providerId="LiveId" clId="{ACD74CD1-0CD0-4075-92DC-6C6E4677DBBE}" dt="2023-05-31T08:41:08.100" v="1688" actId="1076"/>
          <ac:spMkLst>
            <pc:docMk/>
            <pc:sldMk cId="752361092" sldId="257"/>
            <ac:spMk id="75" creationId="{FF925515-1C22-4C7D-9BA6-4C0551664B14}"/>
          </ac:spMkLst>
        </pc:spChg>
        <pc:graphicFrameChg chg="add mod">
          <ac:chgData name="T Askes" userId="f054269cd03fee85" providerId="LiveId" clId="{ACD74CD1-0CD0-4075-92DC-6C6E4677DBBE}" dt="2023-05-31T08:22:43.209" v="1376"/>
          <ac:graphicFrameMkLst>
            <pc:docMk/>
            <pc:sldMk cId="752361092" sldId="257"/>
            <ac:graphicFrameMk id="16" creationId="{7B0695B1-AF06-033B-ADF4-6C6101D56397}"/>
          </ac:graphicFrameMkLst>
        </pc:graphicFrameChg>
        <pc:graphicFrameChg chg="add mod">
          <ac:chgData name="T Askes" userId="f054269cd03fee85" providerId="LiveId" clId="{ACD74CD1-0CD0-4075-92DC-6C6E4677DBBE}" dt="2023-05-31T08:23:09.985" v="1378"/>
          <ac:graphicFrameMkLst>
            <pc:docMk/>
            <pc:sldMk cId="752361092" sldId="257"/>
            <ac:graphicFrameMk id="28" creationId="{7B0695B1-AF06-033B-ADF4-6C6101D56397}"/>
          </ac:graphicFrameMkLst>
        </pc:graphicFrameChg>
        <pc:graphicFrameChg chg="mod">
          <ac:chgData name="T Askes" userId="f054269cd03fee85" providerId="LiveId" clId="{ACD74CD1-0CD0-4075-92DC-6C6E4677DBBE}" dt="2023-05-31T08:03:43.475" v="1020" actId="20577"/>
          <ac:graphicFrameMkLst>
            <pc:docMk/>
            <pc:sldMk cId="752361092" sldId="257"/>
            <ac:graphicFrameMk id="47" creationId="{C6EA56FB-8E30-4D66-905B-D4A66FFEB816}"/>
          </ac:graphicFrameMkLst>
        </pc:graphicFrameChg>
        <pc:picChg chg="add mod">
          <ac:chgData name="T Askes" userId="f054269cd03fee85" providerId="LiveId" clId="{ACD74CD1-0CD0-4075-92DC-6C6E4677DBBE}" dt="2023-05-31T08:15:30.693" v="1359" actId="1076"/>
          <ac:picMkLst>
            <pc:docMk/>
            <pc:sldMk cId="752361092" sldId="257"/>
            <ac:picMk id="2" creationId="{9EF6D908-3E99-9D09-120B-A5AB2FED0E65}"/>
          </ac:picMkLst>
        </pc:picChg>
        <pc:picChg chg="del">
          <ac:chgData name="T Askes" userId="f054269cd03fee85" providerId="LiveId" clId="{ACD74CD1-0CD0-4075-92DC-6C6E4677DBBE}" dt="2023-05-31T08:18:15.852" v="1363" actId="478"/>
          <ac:picMkLst>
            <pc:docMk/>
            <pc:sldMk cId="752361092" sldId="257"/>
            <ac:picMk id="3" creationId="{E8FFFB8D-F5B8-493B-AC37-F2700E621082}"/>
          </ac:picMkLst>
        </pc:picChg>
        <pc:picChg chg="add mod">
          <ac:chgData name="T Askes" userId="f054269cd03fee85" providerId="LiveId" clId="{ACD74CD1-0CD0-4075-92DC-6C6E4677DBBE}" dt="2023-05-31T08:18:43.854" v="1369" actId="14100"/>
          <ac:picMkLst>
            <pc:docMk/>
            <pc:sldMk cId="752361092" sldId="257"/>
            <ac:picMk id="9" creationId="{90B2A207-C23F-AB1A-248B-0068E9F1694D}"/>
          </ac:picMkLst>
        </pc:picChg>
        <pc:picChg chg="mod">
          <ac:chgData name="T Askes" userId="f054269cd03fee85" providerId="LiveId" clId="{ACD74CD1-0CD0-4075-92DC-6C6E4677DBBE}" dt="2023-05-31T07:24:42.128" v="61" actId="1076"/>
          <ac:picMkLst>
            <pc:docMk/>
            <pc:sldMk cId="752361092" sldId="257"/>
            <ac:picMk id="10" creationId="{A2C755F5-E8CA-4DF8-9AF9-B15273148C1C}"/>
          </ac:picMkLst>
        </pc:picChg>
        <pc:picChg chg="del">
          <ac:chgData name="T Askes" userId="f054269cd03fee85" providerId="LiveId" clId="{ACD74CD1-0CD0-4075-92DC-6C6E4677DBBE}" dt="2023-05-31T07:25:06.218" v="68" actId="478"/>
          <ac:picMkLst>
            <pc:docMk/>
            <pc:sldMk cId="752361092" sldId="257"/>
            <ac:picMk id="11" creationId="{BA7C6EA6-094F-4E1B-9325-F57119686311}"/>
          </ac:picMkLst>
        </pc:picChg>
        <pc:picChg chg="del">
          <ac:chgData name="T Askes" userId="f054269cd03fee85" providerId="LiveId" clId="{ACD74CD1-0CD0-4075-92DC-6C6E4677DBBE}" dt="2023-05-31T07:25:06.982" v="69" actId="478"/>
          <ac:picMkLst>
            <pc:docMk/>
            <pc:sldMk cId="752361092" sldId="257"/>
            <ac:picMk id="12" creationId="{DC7AA0BC-A9E6-4A0C-97B9-DF2EB07F6085}"/>
          </ac:picMkLst>
        </pc:picChg>
        <pc:picChg chg="del">
          <ac:chgData name="T Askes" userId="f054269cd03fee85" providerId="LiveId" clId="{ACD74CD1-0CD0-4075-92DC-6C6E4677DBBE}" dt="2023-05-31T07:25:07.688" v="70" actId="478"/>
          <ac:picMkLst>
            <pc:docMk/>
            <pc:sldMk cId="752361092" sldId="257"/>
            <ac:picMk id="13" creationId="{01D20736-D401-4035-8204-9034AAD19ED0}"/>
          </ac:picMkLst>
        </pc:picChg>
        <pc:picChg chg="del">
          <ac:chgData name="T Askes" userId="f054269cd03fee85" providerId="LiveId" clId="{ACD74CD1-0CD0-4075-92DC-6C6E4677DBBE}" dt="2023-05-31T07:25:08.953" v="71" actId="478"/>
          <ac:picMkLst>
            <pc:docMk/>
            <pc:sldMk cId="752361092" sldId="257"/>
            <ac:picMk id="14" creationId="{2B0E2533-DC21-40B6-B435-4071DF59D4F6}"/>
          </ac:picMkLst>
        </pc:picChg>
        <pc:picChg chg="add mod">
          <ac:chgData name="T Askes" userId="f054269cd03fee85" providerId="LiveId" clId="{ACD74CD1-0CD0-4075-92DC-6C6E4677DBBE}" dt="2023-05-31T08:36:17.187" v="1563" actId="1076"/>
          <ac:picMkLst>
            <pc:docMk/>
            <pc:sldMk cId="752361092" sldId="257"/>
            <ac:picMk id="32" creationId="{945E209F-3CD5-1531-C7F6-C9B79E22DFDE}"/>
          </ac:picMkLst>
        </pc:picChg>
        <pc:picChg chg="add mod">
          <ac:chgData name="T Askes" userId="f054269cd03fee85" providerId="LiveId" clId="{ACD74CD1-0CD0-4075-92DC-6C6E4677DBBE}" dt="2023-05-31T08:41:36.619" v="1691" actId="1076"/>
          <ac:picMkLst>
            <pc:docMk/>
            <pc:sldMk cId="752361092" sldId="257"/>
            <ac:picMk id="34" creationId="{0CBDBEC4-54A8-CF6F-606D-0A20A8DB9F10}"/>
          </ac:picMkLst>
        </pc:picChg>
        <pc:picChg chg="add mod">
          <ac:chgData name="T Askes" userId="f054269cd03fee85" providerId="LiveId" clId="{ACD74CD1-0CD0-4075-92DC-6C6E4677DBBE}" dt="2023-05-31T08:41:49.398" v="1693" actId="1076"/>
          <ac:picMkLst>
            <pc:docMk/>
            <pc:sldMk cId="752361092" sldId="257"/>
            <ac:picMk id="56" creationId="{CE65BF17-1D7C-D98A-EA05-7581217302EF}"/>
          </ac:picMkLst>
        </pc:picChg>
        <pc:picChg chg="mod">
          <ac:chgData name="T Askes" userId="f054269cd03fee85" providerId="LiveId" clId="{ACD74CD1-0CD0-4075-92DC-6C6E4677DBBE}" dt="2023-05-31T08:41:04.140" v="1687" actId="1076"/>
          <ac:picMkLst>
            <pc:docMk/>
            <pc:sldMk cId="752361092" sldId="257"/>
            <ac:picMk id="74" creationId="{447521F7-CE6D-46E4-A594-E09F823EC928}"/>
          </ac:picMkLst>
        </pc:picChg>
        <pc:picChg chg="add mod">
          <ac:chgData name="T Askes" userId="f054269cd03fee85" providerId="LiveId" clId="{ACD74CD1-0CD0-4075-92DC-6C6E4677DBBE}" dt="2023-05-31T08:15:40.084" v="1361" actId="1076"/>
          <ac:picMkLst>
            <pc:docMk/>
            <pc:sldMk cId="752361092" sldId="257"/>
            <ac:picMk id="1026" creationId="{9E7AE8C6-09D7-9DB4-A109-E43BA839B7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2C2CB-657E-4CC2-9F1F-6E0ABB91AA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8AD0D1C8-8FCD-495B-9C5A-2388583C15CD}">
      <dgm:prSet phldrT="[Tekst]"/>
      <dgm:spPr/>
      <dgm:t>
        <a:bodyPr/>
        <a:lstStyle/>
        <a:p>
          <a:r>
            <a:rPr lang="nl-NL" dirty="0"/>
            <a:t>Vragenlijsten</a:t>
          </a:r>
        </a:p>
      </dgm:t>
    </dgm:pt>
    <dgm:pt modelId="{B91928E4-B6F1-4F22-B1F9-4B841787AA2E}" type="parTrans" cxnId="{9D352CFE-DB59-4C91-A155-041929AAFC92}">
      <dgm:prSet/>
      <dgm:spPr/>
      <dgm:t>
        <a:bodyPr/>
        <a:lstStyle/>
        <a:p>
          <a:endParaRPr lang="nl-NL"/>
        </a:p>
      </dgm:t>
    </dgm:pt>
    <dgm:pt modelId="{1A9EE0A9-E8A5-425C-8573-89CFDFF298B4}" type="sibTrans" cxnId="{9D352CFE-DB59-4C91-A155-041929AAFC92}">
      <dgm:prSet/>
      <dgm:spPr/>
      <dgm:t>
        <a:bodyPr/>
        <a:lstStyle/>
        <a:p>
          <a:endParaRPr lang="nl-NL"/>
        </a:p>
      </dgm:t>
    </dgm:pt>
    <dgm:pt modelId="{F3403DA9-E07F-467D-ABB3-EF8D2C0FE637}">
      <dgm:prSet phldrT="[Tekst]"/>
      <dgm:spPr/>
      <dgm:t>
        <a:bodyPr/>
        <a:lstStyle/>
        <a:p>
          <a:r>
            <a:rPr lang="nl-NL" dirty="0"/>
            <a:t>Interventie ballonnen (anders denken voelen en doen)</a:t>
          </a:r>
        </a:p>
      </dgm:t>
    </dgm:pt>
    <dgm:pt modelId="{A6FEF2E1-ED3D-4862-A50C-F33C6F6A22E5}" type="parTrans" cxnId="{ED3E828D-679E-4300-B144-5DE5106B1A61}">
      <dgm:prSet/>
      <dgm:spPr/>
      <dgm:t>
        <a:bodyPr/>
        <a:lstStyle/>
        <a:p>
          <a:endParaRPr lang="nl-NL"/>
        </a:p>
      </dgm:t>
    </dgm:pt>
    <dgm:pt modelId="{BB38FEB3-FFFC-4173-A065-026C375110C1}" type="sibTrans" cxnId="{ED3E828D-679E-4300-B144-5DE5106B1A61}">
      <dgm:prSet/>
      <dgm:spPr/>
      <dgm:t>
        <a:bodyPr/>
        <a:lstStyle/>
        <a:p>
          <a:endParaRPr lang="nl-NL"/>
        </a:p>
      </dgm:t>
    </dgm:pt>
    <dgm:pt modelId="{35AA95D4-F542-4E12-BA95-BDAB044E45D1}">
      <dgm:prSet phldrT="[Tekst]"/>
      <dgm:spPr/>
      <dgm:t>
        <a:bodyPr/>
        <a:lstStyle/>
        <a:p>
          <a:r>
            <a:rPr lang="nl-NL"/>
            <a:t>Focusgroepdiscussie</a:t>
          </a:r>
          <a:endParaRPr lang="nl-NL" dirty="0"/>
        </a:p>
      </dgm:t>
    </dgm:pt>
    <dgm:pt modelId="{EC93A69C-BA67-4A72-8041-3A46944FF84F}" type="parTrans" cxnId="{F53C6122-DC6F-412C-AA30-653AC2B125C6}">
      <dgm:prSet/>
      <dgm:spPr/>
      <dgm:t>
        <a:bodyPr/>
        <a:lstStyle/>
        <a:p>
          <a:endParaRPr lang="nl-NL"/>
        </a:p>
      </dgm:t>
    </dgm:pt>
    <dgm:pt modelId="{C7F5B6AA-A033-4E5E-BAC2-89F3AEEE6A81}" type="sibTrans" cxnId="{F53C6122-DC6F-412C-AA30-653AC2B125C6}">
      <dgm:prSet/>
      <dgm:spPr/>
      <dgm:t>
        <a:bodyPr/>
        <a:lstStyle/>
        <a:p>
          <a:endParaRPr lang="nl-NL"/>
        </a:p>
      </dgm:t>
    </dgm:pt>
    <dgm:pt modelId="{9C7EDDEE-1A51-49DF-987C-5F99789D7EBA}">
      <dgm:prSet phldrT="[Tekst]"/>
      <dgm:spPr/>
      <dgm:t>
        <a:bodyPr/>
        <a:lstStyle/>
        <a:p>
          <a:r>
            <a:rPr lang="nl-NL" dirty="0"/>
            <a:t>Imaginaire interventie (vanuit toekomst naar het nu) </a:t>
          </a:r>
        </a:p>
      </dgm:t>
    </dgm:pt>
    <dgm:pt modelId="{0F264844-63C4-48CF-B83C-A6DA08763BC7}" type="parTrans" cxnId="{2741E27A-0DE9-415C-811E-C391984B21A2}">
      <dgm:prSet/>
      <dgm:spPr/>
      <dgm:t>
        <a:bodyPr/>
        <a:lstStyle/>
        <a:p>
          <a:endParaRPr lang="nl-NL"/>
        </a:p>
      </dgm:t>
    </dgm:pt>
    <dgm:pt modelId="{9194736E-6744-4D42-AD82-E18B629FB134}" type="sibTrans" cxnId="{2741E27A-0DE9-415C-811E-C391984B21A2}">
      <dgm:prSet/>
      <dgm:spPr/>
      <dgm:t>
        <a:bodyPr/>
        <a:lstStyle/>
        <a:p>
          <a:endParaRPr lang="nl-NL"/>
        </a:p>
      </dgm:t>
    </dgm:pt>
    <dgm:pt modelId="{6FAC526C-1CEB-4762-BA58-099A5B07A4DF}" type="pres">
      <dgm:prSet presAssocID="{DE52C2CB-657E-4CC2-9F1F-6E0ABB91AAAC}" presName="outerComposite" presStyleCnt="0">
        <dgm:presLayoutVars>
          <dgm:chMax val="5"/>
          <dgm:dir/>
          <dgm:resizeHandles val="exact"/>
        </dgm:presLayoutVars>
      </dgm:prSet>
      <dgm:spPr/>
    </dgm:pt>
    <dgm:pt modelId="{5D73707F-BF95-4471-81FB-A3E3753BFBEC}" type="pres">
      <dgm:prSet presAssocID="{DE52C2CB-657E-4CC2-9F1F-6E0ABB91AAAC}" presName="dummyMaxCanvas" presStyleCnt="0">
        <dgm:presLayoutVars/>
      </dgm:prSet>
      <dgm:spPr/>
    </dgm:pt>
    <dgm:pt modelId="{4878C133-0EB2-4D76-9B0F-657CB4E11729}" type="pres">
      <dgm:prSet presAssocID="{DE52C2CB-657E-4CC2-9F1F-6E0ABB91AAAC}" presName="FourNodes_1" presStyleLbl="node1" presStyleIdx="0" presStyleCnt="4">
        <dgm:presLayoutVars>
          <dgm:bulletEnabled val="1"/>
        </dgm:presLayoutVars>
      </dgm:prSet>
      <dgm:spPr/>
    </dgm:pt>
    <dgm:pt modelId="{41F0CB3D-F4C8-427F-BCA0-31B228FBE4EB}" type="pres">
      <dgm:prSet presAssocID="{DE52C2CB-657E-4CC2-9F1F-6E0ABB91AAAC}" presName="FourNodes_2" presStyleLbl="node1" presStyleIdx="1" presStyleCnt="4">
        <dgm:presLayoutVars>
          <dgm:bulletEnabled val="1"/>
        </dgm:presLayoutVars>
      </dgm:prSet>
      <dgm:spPr/>
    </dgm:pt>
    <dgm:pt modelId="{CBD78A61-6AD4-4EB5-AC12-47CE21EBD51E}" type="pres">
      <dgm:prSet presAssocID="{DE52C2CB-657E-4CC2-9F1F-6E0ABB91AAAC}" presName="FourNodes_3" presStyleLbl="node1" presStyleIdx="2" presStyleCnt="4">
        <dgm:presLayoutVars>
          <dgm:bulletEnabled val="1"/>
        </dgm:presLayoutVars>
      </dgm:prSet>
      <dgm:spPr/>
    </dgm:pt>
    <dgm:pt modelId="{887C7191-6E78-4B87-ADE5-45AEED83B6F7}" type="pres">
      <dgm:prSet presAssocID="{DE52C2CB-657E-4CC2-9F1F-6E0ABB91AAAC}" presName="FourNodes_4" presStyleLbl="node1" presStyleIdx="3" presStyleCnt="4">
        <dgm:presLayoutVars>
          <dgm:bulletEnabled val="1"/>
        </dgm:presLayoutVars>
      </dgm:prSet>
      <dgm:spPr/>
    </dgm:pt>
    <dgm:pt modelId="{D26EF746-D5CC-4514-B1D9-2D3B9CF5CC9B}" type="pres">
      <dgm:prSet presAssocID="{DE52C2CB-657E-4CC2-9F1F-6E0ABB91AAAC}" presName="FourConn_1-2" presStyleLbl="fgAccFollowNode1" presStyleIdx="0" presStyleCnt="3">
        <dgm:presLayoutVars>
          <dgm:bulletEnabled val="1"/>
        </dgm:presLayoutVars>
      </dgm:prSet>
      <dgm:spPr/>
    </dgm:pt>
    <dgm:pt modelId="{24076B3E-AC63-4FF0-812A-45CBBD1AE57A}" type="pres">
      <dgm:prSet presAssocID="{DE52C2CB-657E-4CC2-9F1F-6E0ABB91AAAC}" presName="FourConn_2-3" presStyleLbl="fgAccFollowNode1" presStyleIdx="1" presStyleCnt="3">
        <dgm:presLayoutVars>
          <dgm:bulletEnabled val="1"/>
        </dgm:presLayoutVars>
      </dgm:prSet>
      <dgm:spPr/>
    </dgm:pt>
    <dgm:pt modelId="{94381730-0D15-4153-AAE7-8AD252ACA5B3}" type="pres">
      <dgm:prSet presAssocID="{DE52C2CB-657E-4CC2-9F1F-6E0ABB91AAAC}" presName="FourConn_3-4" presStyleLbl="fgAccFollowNode1" presStyleIdx="2" presStyleCnt="3">
        <dgm:presLayoutVars>
          <dgm:bulletEnabled val="1"/>
        </dgm:presLayoutVars>
      </dgm:prSet>
      <dgm:spPr/>
    </dgm:pt>
    <dgm:pt modelId="{199FF276-B667-4F07-825B-57499915D857}" type="pres">
      <dgm:prSet presAssocID="{DE52C2CB-657E-4CC2-9F1F-6E0ABB91AAAC}" presName="FourNodes_1_text" presStyleLbl="node1" presStyleIdx="3" presStyleCnt="4">
        <dgm:presLayoutVars>
          <dgm:bulletEnabled val="1"/>
        </dgm:presLayoutVars>
      </dgm:prSet>
      <dgm:spPr/>
    </dgm:pt>
    <dgm:pt modelId="{F5BC65F7-764A-4C3C-AE2D-F677A26EB03A}" type="pres">
      <dgm:prSet presAssocID="{DE52C2CB-657E-4CC2-9F1F-6E0ABB91AAAC}" presName="FourNodes_2_text" presStyleLbl="node1" presStyleIdx="3" presStyleCnt="4">
        <dgm:presLayoutVars>
          <dgm:bulletEnabled val="1"/>
        </dgm:presLayoutVars>
      </dgm:prSet>
      <dgm:spPr/>
    </dgm:pt>
    <dgm:pt modelId="{447FCCBE-9C0E-4BDA-A593-FFBFE3176722}" type="pres">
      <dgm:prSet presAssocID="{DE52C2CB-657E-4CC2-9F1F-6E0ABB91AAAC}" presName="FourNodes_3_text" presStyleLbl="node1" presStyleIdx="3" presStyleCnt="4">
        <dgm:presLayoutVars>
          <dgm:bulletEnabled val="1"/>
        </dgm:presLayoutVars>
      </dgm:prSet>
      <dgm:spPr/>
    </dgm:pt>
    <dgm:pt modelId="{4B147C1B-9BA6-44BF-82DF-A7A2C1865EFD}" type="pres">
      <dgm:prSet presAssocID="{DE52C2CB-657E-4CC2-9F1F-6E0ABB91AA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6F12F04-85E4-4419-B765-0A7001B61445}" type="presOf" srcId="{35AA95D4-F542-4E12-BA95-BDAB044E45D1}" destId="{887C7191-6E78-4B87-ADE5-45AEED83B6F7}" srcOrd="0" destOrd="0" presId="urn:microsoft.com/office/officeart/2005/8/layout/vProcess5"/>
    <dgm:cxn modelId="{A602A91A-F0F2-48F9-AF20-8A2C6C1F8EF2}" type="presOf" srcId="{9194736E-6744-4D42-AD82-E18B629FB134}" destId="{94381730-0D15-4153-AAE7-8AD252ACA5B3}" srcOrd="0" destOrd="0" presId="urn:microsoft.com/office/officeart/2005/8/layout/vProcess5"/>
    <dgm:cxn modelId="{F53C6122-DC6F-412C-AA30-653AC2B125C6}" srcId="{DE52C2CB-657E-4CC2-9F1F-6E0ABB91AAAC}" destId="{35AA95D4-F542-4E12-BA95-BDAB044E45D1}" srcOrd="3" destOrd="0" parTransId="{EC93A69C-BA67-4A72-8041-3A46944FF84F}" sibTransId="{C7F5B6AA-A033-4E5E-BAC2-89F3AEEE6A81}"/>
    <dgm:cxn modelId="{F8D5D425-FAEF-4D62-AF71-1C4AED30C79A}" type="presOf" srcId="{8AD0D1C8-8FCD-495B-9C5A-2388583C15CD}" destId="{4878C133-0EB2-4D76-9B0F-657CB4E11729}" srcOrd="0" destOrd="0" presId="urn:microsoft.com/office/officeart/2005/8/layout/vProcess5"/>
    <dgm:cxn modelId="{6ECC8332-8C9C-4FEB-A148-42041D499967}" type="presOf" srcId="{9C7EDDEE-1A51-49DF-987C-5F99789D7EBA}" destId="{CBD78A61-6AD4-4EB5-AC12-47CE21EBD51E}" srcOrd="0" destOrd="0" presId="urn:microsoft.com/office/officeart/2005/8/layout/vProcess5"/>
    <dgm:cxn modelId="{672A2434-1B23-4C57-888B-9E70C53A6FEB}" type="presOf" srcId="{F3403DA9-E07F-467D-ABB3-EF8D2C0FE637}" destId="{F5BC65F7-764A-4C3C-AE2D-F677A26EB03A}" srcOrd="1" destOrd="0" presId="urn:microsoft.com/office/officeart/2005/8/layout/vProcess5"/>
    <dgm:cxn modelId="{41BC4D6A-6CD3-4AD8-93AA-ACBA3EC5ED32}" type="presOf" srcId="{1A9EE0A9-E8A5-425C-8573-89CFDFF298B4}" destId="{D26EF746-D5CC-4514-B1D9-2D3B9CF5CC9B}" srcOrd="0" destOrd="0" presId="urn:microsoft.com/office/officeart/2005/8/layout/vProcess5"/>
    <dgm:cxn modelId="{554FE84A-38EB-4636-B4C6-34DF21C0DE9F}" type="presOf" srcId="{BB38FEB3-FFFC-4173-A065-026C375110C1}" destId="{24076B3E-AC63-4FF0-812A-45CBBD1AE57A}" srcOrd="0" destOrd="0" presId="urn:microsoft.com/office/officeart/2005/8/layout/vProcess5"/>
    <dgm:cxn modelId="{2741E27A-0DE9-415C-811E-C391984B21A2}" srcId="{DE52C2CB-657E-4CC2-9F1F-6E0ABB91AAAC}" destId="{9C7EDDEE-1A51-49DF-987C-5F99789D7EBA}" srcOrd="2" destOrd="0" parTransId="{0F264844-63C4-48CF-B83C-A6DA08763BC7}" sibTransId="{9194736E-6744-4D42-AD82-E18B629FB134}"/>
    <dgm:cxn modelId="{EE955F86-71D0-4A03-8043-23FB441E4522}" type="presOf" srcId="{DE52C2CB-657E-4CC2-9F1F-6E0ABB91AAAC}" destId="{6FAC526C-1CEB-4762-BA58-099A5B07A4DF}" srcOrd="0" destOrd="0" presId="urn:microsoft.com/office/officeart/2005/8/layout/vProcess5"/>
    <dgm:cxn modelId="{3BC7EA8A-4FCE-4313-B917-4F29C88E3A56}" type="presOf" srcId="{35AA95D4-F542-4E12-BA95-BDAB044E45D1}" destId="{4B147C1B-9BA6-44BF-82DF-A7A2C1865EFD}" srcOrd="1" destOrd="0" presId="urn:microsoft.com/office/officeart/2005/8/layout/vProcess5"/>
    <dgm:cxn modelId="{ED3E828D-679E-4300-B144-5DE5106B1A61}" srcId="{DE52C2CB-657E-4CC2-9F1F-6E0ABB91AAAC}" destId="{F3403DA9-E07F-467D-ABB3-EF8D2C0FE637}" srcOrd="1" destOrd="0" parTransId="{A6FEF2E1-ED3D-4862-A50C-F33C6F6A22E5}" sibTransId="{BB38FEB3-FFFC-4173-A065-026C375110C1}"/>
    <dgm:cxn modelId="{1791ECAC-88B4-4BA2-B7F6-AB9358FDC765}" type="presOf" srcId="{F3403DA9-E07F-467D-ABB3-EF8D2C0FE637}" destId="{41F0CB3D-F4C8-427F-BCA0-31B228FBE4EB}" srcOrd="0" destOrd="0" presId="urn:microsoft.com/office/officeart/2005/8/layout/vProcess5"/>
    <dgm:cxn modelId="{220CB4BA-3F67-4A3E-9069-0B50DEE42FD8}" type="presOf" srcId="{9C7EDDEE-1A51-49DF-987C-5F99789D7EBA}" destId="{447FCCBE-9C0E-4BDA-A593-FFBFE3176722}" srcOrd="1" destOrd="0" presId="urn:microsoft.com/office/officeart/2005/8/layout/vProcess5"/>
    <dgm:cxn modelId="{760D4BDB-1D00-409C-94BB-3B9FC8502129}" type="presOf" srcId="{8AD0D1C8-8FCD-495B-9C5A-2388583C15CD}" destId="{199FF276-B667-4F07-825B-57499915D857}" srcOrd="1" destOrd="0" presId="urn:microsoft.com/office/officeart/2005/8/layout/vProcess5"/>
    <dgm:cxn modelId="{9D352CFE-DB59-4C91-A155-041929AAFC92}" srcId="{DE52C2CB-657E-4CC2-9F1F-6E0ABB91AAAC}" destId="{8AD0D1C8-8FCD-495B-9C5A-2388583C15CD}" srcOrd="0" destOrd="0" parTransId="{B91928E4-B6F1-4F22-B1F9-4B841787AA2E}" sibTransId="{1A9EE0A9-E8A5-425C-8573-89CFDFF298B4}"/>
    <dgm:cxn modelId="{2EC15172-9F2A-41B1-A97E-55236E25B011}" type="presParOf" srcId="{6FAC526C-1CEB-4762-BA58-099A5B07A4DF}" destId="{5D73707F-BF95-4471-81FB-A3E3753BFBEC}" srcOrd="0" destOrd="0" presId="urn:microsoft.com/office/officeart/2005/8/layout/vProcess5"/>
    <dgm:cxn modelId="{3F36D4AD-5074-4925-ACA1-11BC9152ED68}" type="presParOf" srcId="{6FAC526C-1CEB-4762-BA58-099A5B07A4DF}" destId="{4878C133-0EB2-4D76-9B0F-657CB4E11729}" srcOrd="1" destOrd="0" presId="urn:microsoft.com/office/officeart/2005/8/layout/vProcess5"/>
    <dgm:cxn modelId="{47ADC3DC-6014-45A2-BC74-FE3A9A86C9E8}" type="presParOf" srcId="{6FAC526C-1CEB-4762-BA58-099A5B07A4DF}" destId="{41F0CB3D-F4C8-427F-BCA0-31B228FBE4EB}" srcOrd="2" destOrd="0" presId="urn:microsoft.com/office/officeart/2005/8/layout/vProcess5"/>
    <dgm:cxn modelId="{E5D58C2D-A336-4FF3-9737-4DFFE813D2F6}" type="presParOf" srcId="{6FAC526C-1CEB-4762-BA58-099A5B07A4DF}" destId="{CBD78A61-6AD4-4EB5-AC12-47CE21EBD51E}" srcOrd="3" destOrd="0" presId="urn:microsoft.com/office/officeart/2005/8/layout/vProcess5"/>
    <dgm:cxn modelId="{E008FE38-42B0-41D7-9302-D27E92CB2B3C}" type="presParOf" srcId="{6FAC526C-1CEB-4762-BA58-099A5B07A4DF}" destId="{887C7191-6E78-4B87-ADE5-45AEED83B6F7}" srcOrd="4" destOrd="0" presId="urn:microsoft.com/office/officeart/2005/8/layout/vProcess5"/>
    <dgm:cxn modelId="{7F51A561-E99B-4BCE-A77C-A7F3913A513C}" type="presParOf" srcId="{6FAC526C-1CEB-4762-BA58-099A5B07A4DF}" destId="{D26EF746-D5CC-4514-B1D9-2D3B9CF5CC9B}" srcOrd="5" destOrd="0" presId="urn:microsoft.com/office/officeart/2005/8/layout/vProcess5"/>
    <dgm:cxn modelId="{A84B5AD7-7529-4C96-9A13-BA736A13AC14}" type="presParOf" srcId="{6FAC526C-1CEB-4762-BA58-099A5B07A4DF}" destId="{24076B3E-AC63-4FF0-812A-45CBBD1AE57A}" srcOrd="6" destOrd="0" presId="urn:microsoft.com/office/officeart/2005/8/layout/vProcess5"/>
    <dgm:cxn modelId="{414B7B90-5918-4FD9-B8AF-3B4E316DC4BC}" type="presParOf" srcId="{6FAC526C-1CEB-4762-BA58-099A5B07A4DF}" destId="{94381730-0D15-4153-AAE7-8AD252ACA5B3}" srcOrd="7" destOrd="0" presId="urn:microsoft.com/office/officeart/2005/8/layout/vProcess5"/>
    <dgm:cxn modelId="{00B59F8D-3982-4AF8-A0C7-833DB3969C0C}" type="presParOf" srcId="{6FAC526C-1CEB-4762-BA58-099A5B07A4DF}" destId="{199FF276-B667-4F07-825B-57499915D857}" srcOrd="8" destOrd="0" presId="urn:microsoft.com/office/officeart/2005/8/layout/vProcess5"/>
    <dgm:cxn modelId="{DD51458B-F037-4333-8BF5-D30F2F5FA9DD}" type="presParOf" srcId="{6FAC526C-1CEB-4762-BA58-099A5B07A4DF}" destId="{F5BC65F7-764A-4C3C-AE2D-F677A26EB03A}" srcOrd="9" destOrd="0" presId="urn:microsoft.com/office/officeart/2005/8/layout/vProcess5"/>
    <dgm:cxn modelId="{4F82B0B8-8DAC-4944-AD26-86EB1AC0943A}" type="presParOf" srcId="{6FAC526C-1CEB-4762-BA58-099A5B07A4DF}" destId="{447FCCBE-9C0E-4BDA-A593-FFBFE3176722}" srcOrd="10" destOrd="0" presId="urn:microsoft.com/office/officeart/2005/8/layout/vProcess5"/>
    <dgm:cxn modelId="{5D10D4FE-931A-48CC-8733-37A80707AC8E}" type="presParOf" srcId="{6FAC526C-1CEB-4762-BA58-099A5B07A4DF}" destId="{4B147C1B-9BA6-44BF-82DF-A7A2C1865EF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8C133-0EB2-4D76-9B0F-657CB4E11729}">
      <dsp:nvSpPr>
        <dsp:cNvPr id="0" name=""/>
        <dsp:cNvSpPr/>
      </dsp:nvSpPr>
      <dsp:spPr>
        <a:xfrm>
          <a:off x="0" y="0"/>
          <a:ext cx="2639951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Vragenlijsten</a:t>
          </a:r>
        </a:p>
      </dsp:txBody>
      <dsp:txXfrm>
        <a:off x="5892" y="5892"/>
        <a:ext cx="2405876" cy="189384"/>
      </dsp:txXfrm>
    </dsp:sp>
    <dsp:sp modelId="{41F0CB3D-F4C8-427F-BCA0-31B228FBE4EB}">
      <dsp:nvSpPr>
        <dsp:cNvPr id="0" name=""/>
        <dsp:cNvSpPr/>
      </dsp:nvSpPr>
      <dsp:spPr>
        <a:xfrm>
          <a:off x="221095" y="237744"/>
          <a:ext cx="2639951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Interventie ballonnen (anders denken voelen en doen)</a:t>
          </a:r>
        </a:p>
      </dsp:txBody>
      <dsp:txXfrm>
        <a:off x="226987" y="243636"/>
        <a:ext cx="2276312" cy="189384"/>
      </dsp:txXfrm>
    </dsp:sp>
    <dsp:sp modelId="{CBD78A61-6AD4-4EB5-AC12-47CE21EBD51E}">
      <dsp:nvSpPr>
        <dsp:cNvPr id="0" name=""/>
        <dsp:cNvSpPr/>
      </dsp:nvSpPr>
      <dsp:spPr>
        <a:xfrm>
          <a:off x="438891" y="475488"/>
          <a:ext cx="2639951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Imaginaire interventie (vanuit toekomst naar het nu) </a:t>
          </a:r>
        </a:p>
      </dsp:txBody>
      <dsp:txXfrm>
        <a:off x="444783" y="481380"/>
        <a:ext cx="2279612" cy="189384"/>
      </dsp:txXfrm>
    </dsp:sp>
    <dsp:sp modelId="{887C7191-6E78-4B87-ADE5-45AEED83B6F7}">
      <dsp:nvSpPr>
        <dsp:cNvPr id="0" name=""/>
        <dsp:cNvSpPr/>
      </dsp:nvSpPr>
      <dsp:spPr>
        <a:xfrm>
          <a:off x="659987" y="713231"/>
          <a:ext cx="2639951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/>
            <a:t>Focusgroepdiscussie</a:t>
          </a:r>
          <a:endParaRPr lang="nl-NL" sz="700" kern="1200" dirty="0"/>
        </a:p>
      </dsp:txBody>
      <dsp:txXfrm>
        <a:off x="665879" y="719123"/>
        <a:ext cx="2276312" cy="189384"/>
      </dsp:txXfrm>
    </dsp:sp>
    <dsp:sp modelId="{D26EF746-D5CC-4514-B1D9-2D3B9CF5CC9B}">
      <dsp:nvSpPr>
        <dsp:cNvPr id="0" name=""/>
        <dsp:cNvSpPr/>
      </dsp:nvSpPr>
      <dsp:spPr>
        <a:xfrm>
          <a:off x="2509192" y="154076"/>
          <a:ext cx="130759" cy="13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2538613" y="154076"/>
        <a:ext cx="71917" cy="98396"/>
      </dsp:txXfrm>
    </dsp:sp>
    <dsp:sp modelId="{24076B3E-AC63-4FF0-812A-45CBBD1AE57A}">
      <dsp:nvSpPr>
        <dsp:cNvPr id="0" name=""/>
        <dsp:cNvSpPr/>
      </dsp:nvSpPr>
      <dsp:spPr>
        <a:xfrm>
          <a:off x="2730287" y="391820"/>
          <a:ext cx="130759" cy="13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2759708" y="391820"/>
        <a:ext cx="71917" cy="98396"/>
      </dsp:txXfrm>
    </dsp:sp>
    <dsp:sp modelId="{94381730-0D15-4153-AAE7-8AD252ACA5B3}">
      <dsp:nvSpPr>
        <dsp:cNvPr id="0" name=""/>
        <dsp:cNvSpPr/>
      </dsp:nvSpPr>
      <dsp:spPr>
        <a:xfrm>
          <a:off x="2948083" y="629564"/>
          <a:ext cx="130759" cy="13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2977504" y="629564"/>
        <a:ext cx="71917" cy="9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12192000" cy="68576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DE672-904B-45E5-AE2A-C4B160AC8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636939"/>
          </a:xfrm>
          <a:prstGeom prst="rect">
            <a:avLst/>
          </a:prstGeom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D4A26B67-482A-4F66-9CA5-B82D1CAE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631717F-B269-4AB3-A18A-A2DFB34B6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ABF166C-863D-4F99-A9A6-73C435E325F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64452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381AC7-CFA0-40F4-9E00-72D47A0C5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404B931C-FA09-4BA7-8432-E4B80E73A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9896EE-C31F-496F-846F-7446EB598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174F6CA-6936-4335-9E1A-F36D18F5104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55827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" y="1501"/>
            <a:ext cx="12187278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7BC88D-D258-4C67-A049-7DE95BD8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CC43665F-46EB-427C-905E-A2ACB6C83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68ABD9-3874-4A11-9E69-2F7BE2C94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0665952-0ECB-4B4C-93D8-0FD8074A9363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25295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-54527"/>
            <a:ext cx="12187276" cy="6854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7BC88D-D258-4C67-A049-7DE95BD8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CC43665F-46EB-427C-905E-A2ACB6C83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68ABD9-3874-4A11-9E69-2F7BE2C94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AA6ACA9-74B7-4968-9532-C1456CBE6EE5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10619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8BE3E6-1FF8-407E-966E-4F4729424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D1DA0572-BE8A-4FC2-ADEA-3EE6E1824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5621EE6-29D7-482D-987F-87E63A25A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8E11DFB-561C-44C4-9FCF-ABBFC3E5192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558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6EC3DA-8260-483F-89CD-4B033E627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AF4FE214-5E4B-473B-A98B-A10A86378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55C769-BAF0-4AD8-B6AB-27F46D5CE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EF32065-D20D-47B0-8EC3-3A1FD7CB3E4D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69392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553B46-4CFE-44EF-B1E1-0880C21A1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7" y="1779414"/>
            <a:ext cx="11141510" cy="43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F81BDE-7000-493D-A348-B965562600A9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F2DDAD-9780-44BA-83E1-ED5969003B0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25491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93F3384-4D46-425E-9492-98C381B8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222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4FF401-9865-4A9E-B741-C5CBBB971723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A1BC34-E685-4D9D-8481-1F52A85A605C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62658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E8AA42-FF6F-4B69-9487-6E4C8BDB3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F8AFADA-5333-46E6-ABD4-1F839162AE23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96C544-4427-4836-8A93-87FB7214451D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51837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597D443-F94D-4AC0-AB53-FBDF8FF7E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276" y="1825566"/>
            <a:ext cx="5204669" cy="4351154"/>
          </a:xfrm>
          <a:prstGeom prst="rect">
            <a:avLst/>
          </a:prstGeom>
        </p:spPr>
        <p:txBody>
          <a:bodyPr/>
          <a:lstStyle>
            <a:lvl1pPr>
              <a:defRPr sz="1944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05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1667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5903433" y="1825566"/>
            <a:ext cx="5204669" cy="4351154"/>
          </a:xfrm>
          <a:prstGeom prst="rect">
            <a:avLst/>
          </a:prstGeom>
        </p:spPr>
        <p:txBody>
          <a:bodyPr/>
          <a:lstStyle>
            <a:lvl1pPr>
              <a:defRPr sz="1944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05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1667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FE83FB-0CF1-4F65-BDD7-423058E741AF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2A4D19-E513-4921-B493-8CD6FD7BAD2C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66297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C62C69-8829-41C1-AECF-D34CE2F0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4218AAB-072B-4A1B-A3AA-00FC88942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E662E4-ACB5-473B-B413-847E9B832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DA2B80-607E-4170-92E3-A5A660E627D1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437303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1pPr>
            <a:lvl2pPr marL="0" indent="-374976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chemeClr val="bg1"/>
                </a:solidFill>
              </a:defRPr>
            </a:lvl2pPr>
            <a:lvl3pPr marL="749952" indent="-374976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944" i="0">
                <a:solidFill>
                  <a:schemeClr val="bg1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DA9377-C43F-452F-817F-3251FABFF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D14227F-F908-4FA0-8B52-C5E80DDBE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5C556F-2E33-4529-8580-1F702D73173E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95056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27A278-2374-4FA9-B213-B420E8379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nl-NL" sz="6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DB0C12-82F1-422F-B787-C72C285FC5A2}"/>
              </a:ext>
            </a:extLst>
          </p:cNvPr>
          <p:cNvSpPr/>
          <p:nvPr/>
        </p:nvSpPr>
        <p:spPr>
          <a:xfrm>
            <a:off x="2657815" y="2204690"/>
            <a:ext cx="2175596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</a:t>
            </a:r>
          </a:p>
        </p:txBody>
      </p:sp>
    </p:spTree>
    <p:extLst>
      <p:ext uri="{BB962C8B-B14F-4D97-AF65-F5344CB8AC3E}">
        <p14:creationId xmlns:p14="http://schemas.microsoft.com/office/powerpoint/2010/main" val="408857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nl-NL" sz="6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DB0C12-82F1-422F-B787-C72C285FC5A2}"/>
              </a:ext>
            </a:extLst>
          </p:cNvPr>
          <p:cNvSpPr/>
          <p:nvPr/>
        </p:nvSpPr>
        <p:spPr>
          <a:xfrm>
            <a:off x="2657815" y="2204690"/>
            <a:ext cx="2465740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</a:t>
            </a:r>
          </a:p>
        </p:txBody>
      </p:sp>
    </p:spTree>
    <p:extLst>
      <p:ext uri="{BB962C8B-B14F-4D97-AF65-F5344CB8AC3E}">
        <p14:creationId xmlns:p14="http://schemas.microsoft.com/office/powerpoint/2010/main" val="410473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4B4AB9-BA1F-4687-85BE-7C72977AF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96" y="2140846"/>
            <a:ext cx="1452041" cy="14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701D61A-C560-4711-B23E-6C895BDB607A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07056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4580B3-B826-446A-B5AF-2D4EE52A25E9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41840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"/>
            <a:ext cx="12192000" cy="68570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F25C2-3BB1-41D7-8D6A-69F8CA783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C9417EC-E35B-4AE1-9CED-32F6EE88A04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445529" y="1779415"/>
            <a:ext cx="7550975" cy="379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 i="1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0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"/>
            <a:ext cx="12192000" cy="6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>
            <a:extLst>
              <a:ext uri="{FF2B5EF4-FFF2-40B4-BE49-F238E27FC236}">
                <a16:creationId xmlns:a16="http://schemas.microsoft.com/office/drawing/2014/main" id="{02BA7C9F-AFB1-4DA3-BD8D-2FDDBF96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035" y="4862515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3068960"/>
            <a:ext cx="3840427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527383" y="6021288"/>
            <a:ext cx="5088565" cy="76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C00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19083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4ABEE-9D73-4DA1-B6FD-70C78AD48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F808AF-CF78-4F16-B0A0-C2ABA794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753B9D-86CB-47D6-B59D-4701E1A4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A2A-5983-416C-A524-B06CCC311F0A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36409-6D3C-4BE7-B9F9-0754CA77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D8A956-C4E6-411F-A262-83A94A3B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C472-73CA-4412-8FD5-03D803E035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84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55FBA1-6DCC-47F3-AD6E-FE670513288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22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31748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63495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95243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26991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0" indent="0" algn="l" rtl="0" eaLnBrk="1" fontAlgn="base" hangingPunct="1">
        <a:spcBef>
          <a:spcPct val="35000"/>
        </a:spcBef>
        <a:spcAft>
          <a:spcPct val="0"/>
        </a:spcAft>
        <a:buSzPct val="80000"/>
        <a:buFontTx/>
        <a:buNone/>
        <a:defRPr sz="1805">
          <a:solidFill>
            <a:srgbClr val="000000"/>
          </a:solidFill>
          <a:latin typeface="+mn-lt"/>
          <a:ea typeface="+mn-ea"/>
          <a:cs typeface="+mn-cs"/>
        </a:defRPr>
      </a:lvl1pPr>
      <a:lvl2pPr marL="392440" indent="-125669" algn="l" rtl="0" eaLnBrk="1" fontAlgn="base" hangingPunct="1">
        <a:spcBef>
          <a:spcPct val="35000"/>
        </a:spcBef>
        <a:spcAft>
          <a:spcPct val="0"/>
        </a:spcAft>
        <a:buSzPct val="75000"/>
        <a:buChar char="–"/>
        <a:defRPr sz="1389">
          <a:solidFill>
            <a:schemeClr val="tx1"/>
          </a:solidFill>
          <a:latin typeface="+mn-lt"/>
          <a:ea typeface="+mn-ea"/>
        </a:defRPr>
      </a:lvl2pPr>
      <a:lvl3pPr marL="644881" indent="-115748" algn="l" rtl="0" eaLnBrk="1" fontAlgn="base" hangingPunct="1">
        <a:spcBef>
          <a:spcPct val="35000"/>
        </a:spcBef>
        <a:spcAft>
          <a:spcPct val="0"/>
        </a:spcAft>
        <a:buChar char="•"/>
        <a:defRPr i="1">
          <a:solidFill>
            <a:schemeClr val="tx2"/>
          </a:solidFill>
          <a:latin typeface="+mn-lt"/>
          <a:ea typeface="+mn-ea"/>
        </a:defRPr>
      </a:lvl3pPr>
      <a:lvl4pPr marL="881888" indent="-82677" algn="l" rtl="0" eaLnBrk="1" fontAlgn="base" hangingPunct="1">
        <a:spcBef>
          <a:spcPct val="35000"/>
        </a:spcBef>
        <a:spcAft>
          <a:spcPct val="0"/>
        </a:spcAft>
        <a:buSzPct val="75000"/>
        <a:buFont typeface="Times" pitchFamily="-80" charset="0"/>
        <a:buChar char="•"/>
        <a:defRPr sz="1111">
          <a:solidFill>
            <a:schemeClr val="tx2"/>
          </a:solidFill>
          <a:latin typeface="+mn-lt"/>
          <a:ea typeface="+mn-ea"/>
        </a:defRPr>
      </a:lvl4pPr>
      <a:lvl5pPr marL="1167400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tx2"/>
          </a:solidFill>
          <a:latin typeface="+mn-lt"/>
          <a:ea typeface="+mn-ea"/>
        </a:defRPr>
      </a:lvl5pPr>
      <a:lvl6pPr marL="148487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6pPr>
      <a:lvl7pPr marL="180235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7pPr>
      <a:lvl8pPr marL="211983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8pPr>
      <a:lvl9pPr marL="2437318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diagramLayout" Target="../diagrams/layout1.xml"/><Relationship Id="rId26" Type="http://schemas.openxmlformats.org/officeDocument/2006/relationships/image" Target="../media/image33.jpeg"/><Relationship Id="rId3" Type="http://schemas.openxmlformats.org/officeDocument/2006/relationships/image" Target="../media/image16.png"/><Relationship Id="rId21" Type="http://schemas.microsoft.com/office/2007/relationships/diagramDrawing" Target="../diagrams/drawing1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diagramData" Target="../diagrams/data1.xml"/><Relationship Id="rId25" Type="http://schemas.openxmlformats.org/officeDocument/2006/relationships/image" Target="../media/image32.png"/><Relationship Id="rId2" Type="http://schemas.openxmlformats.org/officeDocument/2006/relationships/image" Target="../media/image15.jpg"/><Relationship Id="rId16" Type="http://schemas.openxmlformats.org/officeDocument/2006/relationships/image" Target="../media/image29.svg"/><Relationship Id="rId20" Type="http://schemas.openxmlformats.org/officeDocument/2006/relationships/diagramColors" Target="../diagrams/colors1.xm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hyperlink" Target="https://1drv.ms/b/s!AoXuP9CcJlTw2SQCY4L2HMlxzB-U?e=5thkac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1.svg"/><Relationship Id="rId28" Type="http://schemas.openxmlformats.org/officeDocument/2006/relationships/image" Target="../media/image35.png"/><Relationship Id="rId10" Type="http://schemas.openxmlformats.org/officeDocument/2006/relationships/image" Target="../media/image23.sv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0.pn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4EA22C01-16D6-41B1-93FA-D2C32230DDFB}"/>
              </a:ext>
            </a:extLst>
          </p:cNvPr>
          <p:cNvSpPr/>
          <p:nvPr/>
        </p:nvSpPr>
        <p:spPr bwMode="auto">
          <a:xfrm>
            <a:off x="8757533" y="0"/>
            <a:ext cx="3434468" cy="610819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5E46E96-D5AB-4C91-9DCD-475D63BEBD93}"/>
              </a:ext>
            </a:extLst>
          </p:cNvPr>
          <p:cNvSpPr/>
          <p:nvPr/>
        </p:nvSpPr>
        <p:spPr bwMode="auto">
          <a:xfrm>
            <a:off x="5213650" y="0"/>
            <a:ext cx="3552757" cy="610819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7CE61DD-3177-4A86-9CE2-575FFAD0B600}"/>
              </a:ext>
            </a:extLst>
          </p:cNvPr>
          <p:cNvSpPr/>
          <p:nvPr/>
        </p:nvSpPr>
        <p:spPr bwMode="auto">
          <a:xfrm>
            <a:off x="1773937" y="0"/>
            <a:ext cx="3430838" cy="610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AFAC5A2-CF7F-44A6-B34A-AA7B1C72530C}"/>
              </a:ext>
            </a:extLst>
          </p:cNvPr>
          <p:cNvSpPr/>
          <p:nvPr/>
        </p:nvSpPr>
        <p:spPr bwMode="auto">
          <a:xfrm>
            <a:off x="-396" y="-77265"/>
            <a:ext cx="1773936" cy="61081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3D6C41-1235-4B29-AD1A-F9F3E2DBDC6F}"/>
              </a:ext>
            </a:extLst>
          </p:cNvPr>
          <p:cNvSpPr txBox="1"/>
          <p:nvPr/>
        </p:nvSpPr>
        <p:spPr>
          <a:xfrm>
            <a:off x="0" y="738664"/>
            <a:ext cx="17129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/>
              <a:t>Trudy Askes</a:t>
            </a:r>
          </a:p>
          <a:p>
            <a:r>
              <a:rPr lang="nl-NL" sz="1000" i="1" dirty="0"/>
              <a:t>OeO </a:t>
            </a:r>
          </a:p>
          <a:p>
            <a:r>
              <a:rPr lang="nl-NL" sz="1000" i="1" dirty="0"/>
              <a:t>Taal &amp;Toelating</a:t>
            </a:r>
          </a:p>
          <a:p>
            <a:r>
              <a:rPr lang="nl-NL" sz="1000" i="1" dirty="0"/>
              <a:t>kerndocent</a:t>
            </a:r>
          </a:p>
          <a:p>
            <a:r>
              <a:rPr lang="nl-NL" sz="1000" i="1" dirty="0"/>
              <a:t>t.askes@hr.nl</a:t>
            </a:r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CFC31D-47F1-48E6-A785-EF4B241A4DF1}"/>
              </a:ext>
            </a:extLst>
          </p:cNvPr>
          <p:cNvSpPr txBox="1"/>
          <p:nvPr/>
        </p:nvSpPr>
        <p:spPr>
          <a:xfrm>
            <a:off x="1817773" y="0"/>
            <a:ext cx="310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ysClr val="windowText" lastClr="000000"/>
                </a:solidFill>
              </a:rPr>
              <a:t>Wat was de aanleiding?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EE73C2-0BB9-43CB-82EB-B5153BB9DD2F}"/>
              </a:ext>
            </a:extLst>
          </p:cNvPr>
          <p:cNvSpPr txBox="1"/>
          <p:nvPr/>
        </p:nvSpPr>
        <p:spPr>
          <a:xfrm>
            <a:off x="5283484" y="30778"/>
            <a:ext cx="34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Wat heb je gedaan?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BCC618-8734-439F-B568-116B2BF27DFB}"/>
              </a:ext>
            </a:extLst>
          </p:cNvPr>
          <p:cNvSpPr txBox="1"/>
          <p:nvPr/>
        </p:nvSpPr>
        <p:spPr>
          <a:xfrm>
            <a:off x="8775282" y="15389"/>
            <a:ext cx="343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Wat leverde dat op?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755F5-E8CA-4DF8-9AF9-B1527314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b="994"/>
          <a:stretch/>
        </p:blipFill>
        <p:spPr>
          <a:xfrm>
            <a:off x="1080732" y="858186"/>
            <a:ext cx="594360" cy="580928"/>
          </a:xfrm>
          <a:prstGeom prst="ellipse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9F9253D-AD64-4A77-BCBD-EA251587ABE1}"/>
              </a:ext>
            </a:extLst>
          </p:cNvPr>
          <p:cNvSpPr txBox="1"/>
          <p:nvPr/>
        </p:nvSpPr>
        <p:spPr>
          <a:xfrm>
            <a:off x="0" y="0"/>
            <a:ext cx="1773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/>
              <a:t>Wie ben je?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FBDA0E-122D-4B17-BE07-AD198FC14D36}"/>
              </a:ext>
            </a:extLst>
          </p:cNvPr>
          <p:cNvSpPr txBox="1"/>
          <p:nvPr/>
        </p:nvSpPr>
        <p:spPr>
          <a:xfrm>
            <a:off x="0" y="6108192"/>
            <a:ext cx="9351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Faalangst in de NT2-les</a:t>
            </a:r>
          </a:p>
          <a:p>
            <a:r>
              <a:rPr lang="nl-NL" sz="2000" dirty="0">
                <a:solidFill>
                  <a:schemeClr val="tx2"/>
                </a:solidFill>
              </a:rPr>
              <a:t>Anders denken, anders voelen, anders doen</a:t>
            </a:r>
            <a:endParaRPr lang="nl-NL" sz="1600" dirty="0">
              <a:solidFill>
                <a:schemeClr val="tx2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4611D8B-513C-4506-882B-D30BCC272D1F}"/>
              </a:ext>
            </a:extLst>
          </p:cNvPr>
          <p:cNvSpPr txBox="1"/>
          <p:nvPr/>
        </p:nvSpPr>
        <p:spPr>
          <a:xfrm>
            <a:off x="1975933" y="635676"/>
            <a:ext cx="2930652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0000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Aanleiding</a:t>
            </a:r>
            <a:r>
              <a:rPr lang="nl-NL" sz="1200" dirty="0">
                <a:solidFill>
                  <a:srgbClr val="0000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verzoek van vakgroep NT2 van afdeling Taal &amp; Toelating om te onderzoeken of aandacht voor faalangst in de les effect heeft op vermindering </a:t>
            </a:r>
            <a:r>
              <a:rPr lang="nl-NL" sz="1200" dirty="0">
                <a:solidFill>
                  <a:srgbClr val="00006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van deze faalangst. </a:t>
            </a:r>
            <a:r>
              <a:rPr lang="nl-NL" sz="1200" b="1" dirty="0">
                <a:solidFill>
                  <a:srgbClr val="0000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Probleem</a:t>
            </a:r>
            <a:r>
              <a:rPr lang="nl-NL" sz="1200" dirty="0">
                <a:solidFill>
                  <a:srgbClr val="0000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onvoldoende aandacht in het NT2-onderwijs voor mentale aspecten, waar faalangst onder valt, die het ontwikkelen van de taalvaardigheid en mogelijk studiesucces belemmeren. </a:t>
            </a:r>
          </a:p>
          <a:p>
            <a:r>
              <a:rPr lang="nl-NL" sz="1200" b="1" dirty="0">
                <a:solidFill>
                  <a:srgbClr val="00006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Waarom </a:t>
            </a:r>
            <a:r>
              <a:rPr lang="nl-NL" sz="1200" b="1" dirty="0">
                <a:solidFill>
                  <a:srgbClr val="0000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aangemeld bij WERKplaats Taal? </a:t>
            </a:r>
            <a:r>
              <a:rPr lang="nl-NL" sz="1200" dirty="0">
                <a:solidFill>
                  <a:srgbClr val="0000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 gebruik te kunnen maken van de expertise die hier aanwezig is.</a:t>
            </a:r>
            <a:endParaRPr lang="nl-NL" sz="1200" dirty="0">
              <a:solidFill>
                <a:schemeClr val="accent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E8D045C-6832-4083-84E5-8BC8F987B730}"/>
              </a:ext>
            </a:extLst>
          </p:cNvPr>
          <p:cNvSpPr txBox="1"/>
          <p:nvPr/>
        </p:nvSpPr>
        <p:spPr>
          <a:xfrm>
            <a:off x="5534815" y="1716549"/>
            <a:ext cx="2987802" cy="249299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Fase 1: </a:t>
            </a: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Behoefte analyse en literatuurstudie. </a:t>
            </a:r>
          </a:p>
          <a:p>
            <a:r>
              <a:rPr lang="nl-NL" sz="1200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Fase 2A: </a:t>
            </a:r>
          </a:p>
          <a:p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Interventies ontwikkelen en uitvoeren tijdens de NT2-les.</a:t>
            </a:r>
          </a:p>
          <a:p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Vragenlijsten ontwikkelen en uitzetten tijdens de NT2-les.</a:t>
            </a:r>
          </a:p>
          <a:p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Docenten en studenten betrekken bij de interventies.</a:t>
            </a:r>
          </a:p>
          <a:p>
            <a:r>
              <a:rPr lang="nl-NL" sz="1200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Fase 2B: </a:t>
            </a:r>
          </a:p>
          <a:p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Data-analyse en –verwerking met behulp van SPSS en samenvattend verslag en focusgroepdiscussie</a:t>
            </a:r>
            <a:r>
              <a:rPr lang="nl-NL" sz="8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?.</a:t>
            </a:r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66AA401-3737-4B5E-98E2-707F9AE093E8}"/>
              </a:ext>
            </a:extLst>
          </p:cNvPr>
          <p:cNvSpPr txBox="1"/>
          <p:nvPr/>
        </p:nvSpPr>
        <p:spPr>
          <a:xfrm>
            <a:off x="8847677" y="541293"/>
            <a:ext cx="325931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Resultaat: implementatie in het curriculum.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25FED14-A4BC-4749-8B6C-AB0B552B2CD3}"/>
              </a:ext>
            </a:extLst>
          </p:cNvPr>
          <p:cNvSpPr txBox="1"/>
          <p:nvPr/>
        </p:nvSpPr>
        <p:spPr>
          <a:xfrm>
            <a:off x="9027190" y="4104091"/>
            <a:ext cx="29306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accent1"/>
                </a:solidFill>
              </a:rPr>
              <a:t>Leerwinst</a:t>
            </a:r>
            <a:r>
              <a:rPr lang="nl-NL" sz="1200" dirty="0">
                <a:solidFill>
                  <a:schemeClr val="accent1"/>
                </a:solidFill>
              </a:rPr>
              <a:t>: Mentale gezondheid van de student integreren in curriculum. </a:t>
            </a:r>
            <a:r>
              <a:rPr lang="nl-NL" sz="1200" b="1" dirty="0">
                <a:solidFill>
                  <a:schemeClr val="accent1"/>
                </a:solidFill>
              </a:rPr>
              <a:t>Deelname WERKplaats: </a:t>
            </a:r>
            <a:r>
              <a:rPr lang="nl-NL" sz="1200" dirty="0">
                <a:solidFill>
                  <a:schemeClr val="accent1"/>
                </a:solidFill>
              </a:rPr>
              <a:t>expertise 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531FD6E-11D8-4306-B3AC-A21E4FE3295B}"/>
              </a:ext>
            </a:extLst>
          </p:cNvPr>
          <p:cNvSpPr txBox="1"/>
          <p:nvPr/>
        </p:nvSpPr>
        <p:spPr>
          <a:xfrm>
            <a:off x="8862860" y="5352127"/>
            <a:ext cx="3259312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accent1"/>
                </a:solidFill>
              </a:rPr>
              <a:t>Anders denken, anders voelen. anders doen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AF0088-401B-4707-822C-9749753065FB}"/>
              </a:ext>
            </a:extLst>
          </p:cNvPr>
          <p:cNvSpPr txBox="1"/>
          <p:nvPr/>
        </p:nvSpPr>
        <p:spPr>
          <a:xfrm>
            <a:off x="1956009" y="3824772"/>
            <a:ext cx="293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Gericht op: studenten / docenten / curriculum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3083551-177F-416A-AA49-84BAC66C1A37}"/>
              </a:ext>
            </a:extLst>
          </p:cNvPr>
          <p:cNvSpPr txBox="1"/>
          <p:nvPr/>
        </p:nvSpPr>
        <p:spPr>
          <a:xfrm>
            <a:off x="1952715" y="5030975"/>
            <a:ext cx="2939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Taal &amp; een </a:t>
            </a:r>
            <a:r>
              <a:rPr lang="nl-NL" sz="1400" dirty="0">
                <a:solidFill>
                  <a:srgbClr val="000068"/>
                </a:solidFill>
              </a:rPr>
              <a:t>digitale</a:t>
            </a:r>
            <a:r>
              <a:rPr lang="nl-NL" sz="1400" dirty="0">
                <a:solidFill>
                  <a:schemeClr val="accent1"/>
                </a:solidFill>
              </a:rPr>
              <a:t> samenleving</a:t>
            </a:r>
          </a:p>
          <a:p>
            <a:r>
              <a:rPr lang="nl-NL" sz="1400" dirty="0">
                <a:solidFill>
                  <a:schemeClr val="accent1"/>
                </a:solidFill>
              </a:rPr>
              <a:t>Taal &amp; onderwijs</a:t>
            </a:r>
          </a:p>
          <a:p>
            <a:r>
              <a:rPr lang="nl-NL" sz="1400" dirty="0">
                <a:solidFill>
                  <a:schemeClr val="accent1"/>
                </a:solidFill>
              </a:rPr>
              <a:t>Taal &amp; een inclusieve samenleving</a:t>
            </a:r>
          </a:p>
          <a:p>
            <a:r>
              <a:rPr lang="nl-NL" sz="1400" dirty="0">
                <a:solidFill>
                  <a:schemeClr val="accent1"/>
                </a:solidFill>
              </a:rPr>
              <a:t>Taal &amp; toetsing</a:t>
            </a:r>
          </a:p>
        </p:txBody>
      </p:sp>
      <p:pic>
        <p:nvPicPr>
          <p:cNvPr id="31" name="Graphic 30" descr="Studentenbaret bij afstuderen met effen opvulling">
            <a:extLst>
              <a:ext uri="{FF2B5EF4-FFF2-40B4-BE49-F238E27FC236}">
                <a16:creationId xmlns:a16="http://schemas.microsoft.com/office/drawing/2014/main" id="{A3809034-E93A-4584-B0AF-BBF14786E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6009" y="2948807"/>
            <a:ext cx="914400" cy="914400"/>
          </a:xfrm>
          <a:prstGeom prst="rect">
            <a:avLst/>
          </a:prstGeom>
        </p:spPr>
      </p:pic>
      <p:pic>
        <p:nvPicPr>
          <p:cNvPr id="35" name="Graphic 34" descr="Opgerold diploma met effen opvulling">
            <a:extLst>
              <a:ext uri="{FF2B5EF4-FFF2-40B4-BE49-F238E27FC236}">
                <a16:creationId xmlns:a16="http://schemas.microsoft.com/office/drawing/2014/main" id="{FEFAA69F-55F5-47C6-AB0D-E8B35981B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1635" y="2948807"/>
            <a:ext cx="914400" cy="914400"/>
          </a:xfrm>
          <a:prstGeom prst="rect">
            <a:avLst/>
          </a:prstGeom>
        </p:spPr>
      </p:pic>
      <p:pic>
        <p:nvPicPr>
          <p:cNvPr id="37" name="Graphic 36" descr="Proost silhouet">
            <a:extLst>
              <a:ext uri="{FF2B5EF4-FFF2-40B4-BE49-F238E27FC236}">
                <a16:creationId xmlns:a16="http://schemas.microsoft.com/office/drawing/2014/main" id="{57D6E216-9C5C-4F71-B457-00D68CD35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8126" y="4394679"/>
            <a:ext cx="540000" cy="540000"/>
          </a:xfrm>
          <a:prstGeom prst="rect">
            <a:avLst/>
          </a:prstGeom>
        </p:spPr>
      </p:pic>
      <p:pic>
        <p:nvPicPr>
          <p:cNvPr id="39" name="Graphic 38" descr="Klaslokaal met effen opvulling">
            <a:extLst>
              <a:ext uri="{FF2B5EF4-FFF2-40B4-BE49-F238E27FC236}">
                <a16:creationId xmlns:a16="http://schemas.microsoft.com/office/drawing/2014/main" id="{4FE87584-6657-47A9-952B-123B4BCC76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9979" y="4394679"/>
            <a:ext cx="540000" cy="540000"/>
          </a:xfrm>
          <a:prstGeom prst="rect">
            <a:avLst/>
          </a:prstGeom>
        </p:spPr>
      </p:pic>
      <p:pic>
        <p:nvPicPr>
          <p:cNvPr id="41" name="Graphic 40" descr="Internet met effen opvulling">
            <a:extLst>
              <a:ext uri="{FF2B5EF4-FFF2-40B4-BE49-F238E27FC236}">
                <a16:creationId xmlns:a16="http://schemas.microsoft.com/office/drawing/2014/main" id="{2B6D43E5-705B-4339-BF1B-90DF6581AA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71832" y="4394679"/>
            <a:ext cx="540000" cy="540000"/>
          </a:xfrm>
          <a:prstGeom prst="rect">
            <a:avLst/>
          </a:prstGeom>
        </p:spPr>
      </p:pic>
      <p:pic>
        <p:nvPicPr>
          <p:cNvPr id="43" name="Graphic 42" descr="Gebruikers met effen opvulling">
            <a:extLst>
              <a:ext uri="{FF2B5EF4-FFF2-40B4-BE49-F238E27FC236}">
                <a16:creationId xmlns:a16="http://schemas.microsoft.com/office/drawing/2014/main" id="{FADD7866-BFC8-4D28-A61B-D04A169508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38822" y="2948807"/>
            <a:ext cx="914400" cy="914400"/>
          </a:xfrm>
          <a:prstGeom prst="rect">
            <a:avLst/>
          </a:prstGeom>
        </p:spPr>
      </p:pic>
      <p:pic>
        <p:nvPicPr>
          <p:cNvPr id="45" name="Graphic 44" descr="Puzzelstukjes met effen opvulling">
            <a:extLst>
              <a:ext uri="{FF2B5EF4-FFF2-40B4-BE49-F238E27FC236}">
                <a16:creationId xmlns:a16="http://schemas.microsoft.com/office/drawing/2014/main" id="{A5F0A032-BC6E-4966-AAA0-B775A45CE0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06274" y="4394679"/>
            <a:ext cx="540000" cy="540000"/>
          </a:xfrm>
          <a:prstGeom prst="rect">
            <a:avLst/>
          </a:prstGeom>
        </p:spPr>
      </p:pic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C6EA56FB-8E30-4D66-905B-D4A66FFEB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826587"/>
              </p:ext>
            </p:extLst>
          </p:nvPr>
        </p:nvGraphicFramePr>
        <p:xfrm>
          <a:off x="5403761" y="691450"/>
          <a:ext cx="3299939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4" name="Graphic 74" descr="Koppeling met effen opvulling">
            <a:extLst>
              <a:ext uri="{FF2B5EF4-FFF2-40B4-BE49-F238E27FC236}">
                <a16:creationId xmlns:a16="http://schemas.microsoft.com/office/drawing/2014/main" id="{447521F7-CE6D-46E4-A594-E09F823EC9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035074" y="4811977"/>
            <a:ext cx="402432" cy="402432"/>
          </a:xfrm>
          <a:prstGeom prst="rect">
            <a:avLst/>
          </a:prstGeom>
        </p:spPr>
      </p:pic>
      <p:sp>
        <p:nvSpPr>
          <p:cNvPr id="75" name="Tekstvak 74">
            <a:extLst>
              <a:ext uri="{FF2B5EF4-FFF2-40B4-BE49-F238E27FC236}">
                <a16:creationId xmlns:a16="http://schemas.microsoft.com/office/drawing/2014/main" id="{FF925515-1C22-4C7D-9BA6-4C0551664B14}"/>
              </a:ext>
            </a:extLst>
          </p:cNvPr>
          <p:cNvSpPr txBox="1"/>
          <p:nvPr/>
        </p:nvSpPr>
        <p:spPr>
          <a:xfrm>
            <a:off x="9593285" y="4860215"/>
            <a:ext cx="252888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Thesis Trudy Askes.pdf</a:t>
            </a:r>
            <a:endParaRPr lang="nl-NL" sz="12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F6D908-3E99-9D09-120B-A5AB2FED0E6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1" y="2474932"/>
            <a:ext cx="1401602" cy="92139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</p:pic>
      <p:pic>
        <p:nvPicPr>
          <p:cNvPr id="1026" name="Picture 2" descr="Exercitiu De Imaginatie - De Vorba La Cafea - Blog">
            <a:extLst>
              <a:ext uri="{FF2B5EF4-FFF2-40B4-BE49-F238E27FC236}">
                <a16:creationId xmlns:a16="http://schemas.microsoft.com/office/drawing/2014/main" id="{9E7AE8C6-09D7-9DB4-A109-E43BA839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5" y="3684099"/>
            <a:ext cx="1408506" cy="11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20160407_095004">
            <a:extLst>
              <a:ext uri="{FF2B5EF4-FFF2-40B4-BE49-F238E27FC236}">
                <a16:creationId xmlns:a16="http://schemas.microsoft.com/office/drawing/2014/main" id="{90B2A207-C23F-AB1A-248B-0068E9F1694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20" y="4320238"/>
            <a:ext cx="2900858" cy="163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945E209F-3CD5-1531-C7F6-C9B79E22DFD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38072" y="893041"/>
            <a:ext cx="1868917" cy="1172553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0CBDBEC4-54A8-CF6F-606D-0A20A8DB9F1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6285" y="1862515"/>
            <a:ext cx="1929040" cy="1165864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CE65BF17-1D7C-D98A-EA05-7581217302E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93617" y="2846758"/>
            <a:ext cx="1998383" cy="11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1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T">
  <a:themeElements>
    <a:clrScheme name="HRDM">
      <a:dk1>
        <a:srgbClr val="FFFFFF"/>
      </a:dk1>
      <a:lt1>
        <a:srgbClr val="FFFFFF"/>
      </a:lt1>
      <a:dk2>
        <a:srgbClr val="CC0033"/>
      </a:dk2>
      <a:lt2>
        <a:srgbClr val="0099FF"/>
      </a:lt2>
      <a:accent1>
        <a:srgbClr val="000068"/>
      </a:accent1>
      <a:accent2>
        <a:srgbClr val="FFCC00"/>
      </a:accent2>
      <a:accent3>
        <a:srgbClr val="CC0033"/>
      </a:accent3>
      <a:accent4>
        <a:srgbClr val="B2B2B2"/>
      </a:accent4>
      <a:accent5>
        <a:srgbClr val="E5E5E5"/>
      </a:accent5>
      <a:accent6>
        <a:srgbClr val="E8E8F0"/>
      </a:accent6>
      <a:hlink>
        <a:srgbClr val="0099FF"/>
      </a:hlink>
      <a:folHlink>
        <a:srgbClr val="000068"/>
      </a:folHlink>
    </a:clrScheme>
    <a:fontScheme name="HRDM-Titel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lnDef>
  </a:objectDefaults>
  <a:extraClrSchemeLst>
    <a:extraClrScheme>
      <a:clrScheme name="Inter Acc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00907C"/>
        </a:accent1>
        <a:accent2>
          <a:srgbClr val="319C6B"/>
        </a:accent2>
        <a:accent3>
          <a:srgbClr val="FFFFFF"/>
        </a:accent3>
        <a:accent4>
          <a:srgbClr val="000000"/>
        </a:accent4>
        <a:accent5>
          <a:srgbClr val="AAC6BF"/>
        </a:accent5>
        <a:accent6>
          <a:srgbClr val="2B8D60"/>
        </a:accent6>
        <a:hlink>
          <a:srgbClr val="5C8385"/>
        </a:hlink>
        <a:folHlink>
          <a:srgbClr val="0097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50A5C8"/>
        </a:accent1>
        <a:accent2>
          <a:srgbClr val="2F996A"/>
        </a:accent2>
        <a:accent3>
          <a:srgbClr val="FFFFFF"/>
        </a:accent3>
        <a:accent4>
          <a:srgbClr val="000000"/>
        </a:accent4>
        <a:accent5>
          <a:srgbClr val="B3CFE0"/>
        </a:accent5>
        <a:accent6>
          <a:srgbClr val="2A8A5F"/>
        </a:accent6>
        <a:hlink>
          <a:srgbClr val="B1C37D"/>
        </a:hlink>
        <a:folHlink>
          <a:srgbClr val="0096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PT" id="{8DAE7CE3-4392-45DB-ADA6-DC6EF990EA57}" vid="{45B830C1-5DEE-4AC3-B69D-04165E942B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e2dcf6-917b-46d2-8012-4db98279564a">
      <Terms xmlns="http://schemas.microsoft.com/office/infopath/2007/PartnerControls"/>
    </lcf76f155ced4ddcb4097134ff3c332f>
    <TaxCatchAll xmlns="ac643252-561a-4446-87ab-caa5d6ff7d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5DEB4ED5E6746920C3A1942E4791B" ma:contentTypeVersion="15" ma:contentTypeDescription="Create a new document." ma:contentTypeScope="" ma:versionID="63352d41027894b79934189827276e79">
  <xsd:schema xmlns:xsd="http://www.w3.org/2001/XMLSchema" xmlns:xs="http://www.w3.org/2001/XMLSchema" xmlns:p="http://schemas.microsoft.com/office/2006/metadata/properties" xmlns:ns2="e4e2dcf6-917b-46d2-8012-4db98279564a" xmlns:ns3="ac643252-561a-4446-87ab-caa5d6ff7d60" targetNamespace="http://schemas.microsoft.com/office/2006/metadata/properties" ma:root="true" ma:fieldsID="b6b215c349452cadf1bbe0a0a4e4c03c" ns2:_="" ns3:_="">
    <xsd:import namespace="e4e2dcf6-917b-46d2-8012-4db98279564a"/>
    <xsd:import namespace="ac643252-561a-4446-87ab-caa5d6ff7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2dcf6-917b-46d2-8012-4db982795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43252-561a-4446-87ab-caa5d6ff7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01c0c86-faae-48b0-bf86-430918bb9e17}" ma:internalName="TaxCatchAll" ma:showField="CatchAllData" ma:web="ac643252-561a-4446-87ab-caa5d6ff7d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64FE7-4EB4-4D62-8435-8A23D108F928}">
  <ds:schemaRefs>
    <ds:schemaRef ds:uri="http://purl.org/dc/terms/"/>
    <ds:schemaRef ds:uri="e4e2dcf6-917b-46d2-8012-4db98279564a"/>
    <ds:schemaRef ds:uri="http://purl.org/dc/elements/1.1/"/>
    <ds:schemaRef ds:uri="ac643252-561a-4446-87ab-caa5d6ff7d60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8F2439-BEDC-497E-8B3A-E8A383382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12AE88-4A02-49A8-9A3B-20101321B9F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Breedbeeld</PresentationFormat>
  <Paragraphs>42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Times</vt:lpstr>
      <vt:lpstr>Wingdings</vt:lpstr>
      <vt:lpstr>Kantoorthema</vt:lpstr>
      <vt:lpstr>WPT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Askes, T. (Trudy)</dc:creator>
  <cp:lastModifiedBy>Askes, T. (Trudy)</cp:lastModifiedBy>
  <cp:revision>4</cp:revision>
  <dcterms:created xsi:type="dcterms:W3CDTF">2022-06-27T12:30:11Z</dcterms:created>
  <dcterms:modified xsi:type="dcterms:W3CDTF">2023-05-31T08:41:56Z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0x0101004095DEB4ED5E6746920C3A1942E4791B</vt:lpwstr>
  </property>
</Properties>
</file>