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2C2CB-657E-4CC2-9F1F-6E0ABB91AAA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8AD0D1C8-8FCD-495B-9C5A-2388583C15CD}">
      <dgm:prSet phldrT="[Tekst]"/>
      <dgm:spPr/>
      <dgm:t>
        <a:bodyPr/>
        <a:lstStyle/>
        <a:p>
          <a:r>
            <a:rPr lang="nl-NL" dirty="0"/>
            <a:t>Start: ontwikkelen OP1 2022</a:t>
          </a:r>
        </a:p>
      </dgm:t>
    </dgm:pt>
    <dgm:pt modelId="{B91928E4-B6F1-4F22-B1F9-4B841787AA2E}" type="parTrans" cxnId="{9D352CFE-DB59-4C91-A155-041929AAFC92}">
      <dgm:prSet/>
      <dgm:spPr/>
      <dgm:t>
        <a:bodyPr/>
        <a:lstStyle/>
        <a:p>
          <a:endParaRPr lang="nl-NL"/>
        </a:p>
      </dgm:t>
    </dgm:pt>
    <dgm:pt modelId="{1A9EE0A9-E8A5-425C-8573-89CFDFF298B4}" type="sibTrans" cxnId="{9D352CFE-DB59-4C91-A155-041929AAFC92}">
      <dgm:prSet/>
      <dgm:spPr/>
      <dgm:t>
        <a:bodyPr/>
        <a:lstStyle/>
        <a:p>
          <a:endParaRPr lang="nl-NL"/>
        </a:p>
      </dgm:t>
    </dgm:pt>
    <dgm:pt modelId="{F3403DA9-E07F-467D-ABB3-EF8D2C0FE637}">
      <dgm:prSet phldrT="[Tekst]"/>
      <dgm:spPr/>
      <dgm:t>
        <a:bodyPr/>
        <a:lstStyle/>
        <a:p>
          <a:r>
            <a:rPr lang="nl-NL" dirty="0"/>
            <a:t>Uitproberen OP 2 en OP3 </a:t>
          </a:r>
        </a:p>
      </dgm:t>
    </dgm:pt>
    <dgm:pt modelId="{A6FEF2E1-ED3D-4862-A50C-F33C6F6A22E5}" type="parTrans" cxnId="{ED3E828D-679E-4300-B144-5DE5106B1A61}">
      <dgm:prSet/>
      <dgm:spPr/>
      <dgm:t>
        <a:bodyPr/>
        <a:lstStyle/>
        <a:p>
          <a:endParaRPr lang="nl-NL"/>
        </a:p>
      </dgm:t>
    </dgm:pt>
    <dgm:pt modelId="{BB38FEB3-FFFC-4173-A065-026C375110C1}" type="sibTrans" cxnId="{ED3E828D-679E-4300-B144-5DE5106B1A61}">
      <dgm:prSet/>
      <dgm:spPr/>
      <dgm:t>
        <a:bodyPr/>
        <a:lstStyle/>
        <a:p>
          <a:endParaRPr lang="nl-NL"/>
        </a:p>
      </dgm:t>
    </dgm:pt>
    <dgm:pt modelId="{35AA95D4-F542-4E12-BA95-BDAB044E45D1}">
      <dgm:prSet phldrT="[Tekst]"/>
      <dgm:spPr/>
      <dgm:t>
        <a:bodyPr/>
        <a:lstStyle/>
        <a:p>
          <a:r>
            <a:rPr lang="nl-NL" dirty="0"/>
            <a:t>Analyseren OP4 en OP1  2023</a:t>
          </a:r>
        </a:p>
      </dgm:t>
    </dgm:pt>
    <dgm:pt modelId="{EC93A69C-BA67-4A72-8041-3A46944FF84F}" type="parTrans" cxnId="{F53C6122-DC6F-412C-AA30-653AC2B125C6}">
      <dgm:prSet/>
      <dgm:spPr/>
      <dgm:t>
        <a:bodyPr/>
        <a:lstStyle/>
        <a:p>
          <a:endParaRPr lang="nl-NL"/>
        </a:p>
      </dgm:t>
    </dgm:pt>
    <dgm:pt modelId="{C7F5B6AA-A033-4E5E-BAC2-89F3AEEE6A81}" type="sibTrans" cxnId="{F53C6122-DC6F-412C-AA30-653AC2B125C6}">
      <dgm:prSet/>
      <dgm:spPr/>
      <dgm:t>
        <a:bodyPr/>
        <a:lstStyle/>
        <a:p>
          <a:endParaRPr lang="nl-NL"/>
        </a:p>
      </dgm:t>
    </dgm:pt>
    <dgm:pt modelId="{028B2A8F-E457-4152-B6D8-F05F113CFF65}">
      <dgm:prSet phldrT="[Tekst]"/>
      <dgm:spPr/>
      <dgm:t>
        <a:bodyPr/>
        <a:lstStyle/>
        <a:p>
          <a:r>
            <a:rPr lang="nl-NL" dirty="0"/>
            <a:t>Implementeren 2023-2024</a:t>
          </a:r>
        </a:p>
      </dgm:t>
    </dgm:pt>
    <dgm:pt modelId="{C8FD4983-2A7A-408B-9E6A-3F316EF6E0F7}" type="parTrans" cxnId="{C283DA42-2C57-426A-A0E9-C0A9FF58E434}">
      <dgm:prSet/>
      <dgm:spPr/>
      <dgm:t>
        <a:bodyPr/>
        <a:lstStyle/>
        <a:p>
          <a:endParaRPr lang="nl-NL"/>
        </a:p>
      </dgm:t>
    </dgm:pt>
    <dgm:pt modelId="{F54AE6E9-38F2-44F1-B1EE-22C25265A009}" type="sibTrans" cxnId="{C283DA42-2C57-426A-A0E9-C0A9FF58E434}">
      <dgm:prSet/>
      <dgm:spPr/>
      <dgm:t>
        <a:bodyPr/>
        <a:lstStyle/>
        <a:p>
          <a:endParaRPr lang="nl-NL"/>
        </a:p>
      </dgm:t>
    </dgm:pt>
    <dgm:pt modelId="{6FAC526C-1CEB-4762-BA58-099A5B07A4DF}" type="pres">
      <dgm:prSet presAssocID="{DE52C2CB-657E-4CC2-9F1F-6E0ABB91AAAC}" presName="outerComposite" presStyleCnt="0">
        <dgm:presLayoutVars>
          <dgm:chMax val="5"/>
          <dgm:dir/>
          <dgm:resizeHandles val="exact"/>
        </dgm:presLayoutVars>
      </dgm:prSet>
      <dgm:spPr/>
    </dgm:pt>
    <dgm:pt modelId="{5D73707F-BF95-4471-81FB-A3E3753BFBEC}" type="pres">
      <dgm:prSet presAssocID="{DE52C2CB-657E-4CC2-9F1F-6E0ABB91AAAC}" presName="dummyMaxCanvas" presStyleCnt="0">
        <dgm:presLayoutVars/>
      </dgm:prSet>
      <dgm:spPr/>
    </dgm:pt>
    <dgm:pt modelId="{E93BB661-C89F-47C9-9E8F-48868A2A2BF9}" type="pres">
      <dgm:prSet presAssocID="{DE52C2CB-657E-4CC2-9F1F-6E0ABB91AAAC}" presName="FourNodes_1" presStyleLbl="node1" presStyleIdx="0" presStyleCnt="4">
        <dgm:presLayoutVars>
          <dgm:bulletEnabled val="1"/>
        </dgm:presLayoutVars>
      </dgm:prSet>
      <dgm:spPr/>
    </dgm:pt>
    <dgm:pt modelId="{B9A2125F-36C3-4E1D-9FF9-F439E539A19C}" type="pres">
      <dgm:prSet presAssocID="{DE52C2CB-657E-4CC2-9F1F-6E0ABB91AAAC}" presName="FourNodes_2" presStyleLbl="node1" presStyleIdx="1" presStyleCnt="4">
        <dgm:presLayoutVars>
          <dgm:bulletEnabled val="1"/>
        </dgm:presLayoutVars>
      </dgm:prSet>
      <dgm:spPr/>
    </dgm:pt>
    <dgm:pt modelId="{FDF3D722-D1FB-4167-9B7F-9B967FF3C5FA}" type="pres">
      <dgm:prSet presAssocID="{DE52C2CB-657E-4CC2-9F1F-6E0ABB91AAAC}" presName="FourNodes_3" presStyleLbl="node1" presStyleIdx="2" presStyleCnt="4">
        <dgm:presLayoutVars>
          <dgm:bulletEnabled val="1"/>
        </dgm:presLayoutVars>
      </dgm:prSet>
      <dgm:spPr/>
    </dgm:pt>
    <dgm:pt modelId="{78677E0C-2507-4988-AF5B-60FAA5EA8A7F}" type="pres">
      <dgm:prSet presAssocID="{DE52C2CB-657E-4CC2-9F1F-6E0ABB91AAAC}" presName="FourNodes_4" presStyleLbl="node1" presStyleIdx="3" presStyleCnt="4">
        <dgm:presLayoutVars>
          <dgm:bulletEnabled val="1"/>
        </dgm:presLayoutVars>
      </dgm:prSet>
      <dgm:spPr/>
    </dgm:pt>
    <dgm:pt modelId="{4D92BEBB-0C53-4DDF-A457-4EBAE7FAEE3A}" type="pres">
      <dgm:prSet presAssocID="{DE52C2CB-657E-4CC2-9F1F-6E0ABB91AAAC}" presName="FourConn_1-2" presStyleLbl="fgAccFollowNode1" presStyleIdx="0" presStyleCnt="3">
        <dgm:presLayoutVars>
          <dgm:bulletEnabled val="1"/>
        </dgm:presLayoutVars>
      </dgm:prSet>
      <dgm:spPr/>
    </dgm:pt>
    <dgm:pt modelId="{1936BB46-415B-407F-9F20-D801BAD6B015}" type="pres">
      <dgm:prSet presAssocID="{DE52C2CB-657E-4CC2-9F1F-6E0ABB91AAAC}" presName="FourConn_2-3" presStyleLbl="fgAccFollowNode1" presStyleIdx="1" presStyleCnt="3">
        <dgm:presLayoutVars>
          <dgm:bulletEnabled val="1"/>
        </dgm:presLayoutVars>
      </dgm:prSet>
      <dgm:spPr/>
    </dgm:pt>
    <dgm:pt modelId="{5E505AC9-243D-4731-909D-07BF01770A09}" type="pres">
      <dgm:prSet presAssocID="{DE52C2CB-657E-4CC2-9F1F-6E0ABB91AAAC}" presName="FourConn_3-4" presStyleLbl="fgAccFollowNode1" presStyleIdx="2" presStyleCnt="3">
        <dgm:presLayoutVars>
          <dgm:bulletEnabled val="1"/>
        </dgm:presLayoutVars>
      </dgm:prSet>
      <dgm:spPr/>
    </dgm:pt>
    <dgm:pt modelId="{F6C9A96C-DE1F-4D68-AB8F-C9BC0777DE43}" type="pres">
      <dgm:prSet presAssocID="{DE52C2CB-657E-4CC2-9F1F-6E0ABB91AAAC}" presName="FourNodes_1_text" presStyleLbl="node1" presStyleIdx="3" presStyleCnt="4">
        <dgm:presLayoutVars>
          <dgm:bulletEnabled val="1"/>
        </dgm:presLayoutVars>
      </dgm:prSet>
      <dgm:spPr/>
    </dgm:pt>
    <dgm:pt modelId="{9BB40A6F-DF96-444F-828B-04EDDA679817}" type="pres">
      <dgm:prSet presAssocID="{DE52C2CB-657E-4CC2-9F1F-6E0ABB91AAAC}" presName="FourNodes_2_text" presStyleLbl="node1" presStyleIdx="3" presStyleCnt="4">
        <dgm:presLayoutVars>
          <dgm:bulletEnabled val="1"/>
        </dgm:presLayoutVars>
      </dgm:prSet>
      <dgm:spPr/>
    </dgm:pt>
    <dgm:pt modelId="{3D39B894-D3B4-45DC-BB2C-04B2DE1BCE20}" type="pres">
      <dgm:prSet presAssocID="{DE52C2CB-657E-4CC2-9F1F-6E0ABB91AAAC}" presName="FourNodes_3_text" presStyleLbl="node1" presStyleIdx="3" presStyleCnt="4">
        <dgm:presLayoutVars>
          <dgm:bulletEnabled val="1"/>
        </dgm:presLayoutVars>
      </dgm:prSet>
      <dgm:spPr/>
    </dgm:pt>
    <dgm:pt modelId="{9D32334A-FEEA-4DDC-8237-2EAE4AA101EC}" type="pres">
      <dgm:prSet presAssocID="{DE52C2CB-657E-4CC2-9F1F-6E0ABB91AAA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53C6122-DC6F-412C-AA30-653AC2B125C6}" srcId="{DE52C2CB-657E-4CC2-9F1F-6E0ABB91AAAC}" destId="{35AA95D4-F542-4E12-BA95-BDAB044E45D1}" srcOrd="2" destOrd="0" parTransId="{EC93A69C-BA67-4A72-8041-3A46944FF84F}" sibTransId="{C7F5B6AA-A033-4E5E-BAC2-89F3AEEE6A81}"/>
    <dgm:cxn modelId="{5A40CB2D-63D9-4C7F-8ED8-488F4E6B63DC}" type="presOf" srcId="{F3403DA9-E07F-467D-ABB3-EF8D2C0FE637}" destId="{9BB40A6F-DF96-444F-828B-04EDDA679817}" srcOrd="1" destOrd="0" presId="urn:microsoft.com/office/officeart/2005/8/layout/vProcess5"/>
    <dgm:cxn modelId="{9906772F-09A4-4909-8140-A986C5EF5D3F}" type="presOf" srcId="{028B2A8F-E457-4152-B6D8-F05F113CFF65}" destId="{9D32334A-FEEA-4DDC-8237-2EAE4AA101EC}" srcOrd="1" destOrd="0" presId="urn:microsoft.com/office/officeart/2005/8/layout/vProcess5"/>
    <dgm:cxn modelId="{3951415F-E385-43AC-BA6F-8C5223BF9AE0}" type="presOf" srcId="{35AA95D4-F542-4E12-BA95-BDAB044E45D1}" destId="{FDF3D722-D1FB-4167-9B7F-9B967FF3C5FA}" srcOrd="0" destOrd="0" presId="urn:microsoft.com/office/officeart/2005/8/layout/vProcess5"/>
    <dgm:cxn modelId="{F97B0761-C1A4-4069-9C94-6734F013C681}" type="presOf" srcId="{35AA95D4-F542-4E12-BA95-BDAB044E45D1}" destId="{3D39B894-D3B4-45DC-BB2C-04B2DE1BCE20}" srcOrd="1" destOrd="0" presId="urn:microsoft.com/office/officeart/2005/8/layout/vProcess5"/>
    <dgm:cxn modelId="{57F49F42-917C-43FC-9B8F-EB56B7546BB1}" type="presOf" srcId="{028B2A8F-E457-4152-B6D8-F05F113CFF65}" destId="{78677E0C-2507-4988-AF5B-60FAA5EA8A7F}" srcOrd="0" destOrd="0" presId="urn:microsoft.com/office/officeart/2005/8/layout/vProcess5"/>
    <dgm:cxn modelId="{C283DA42-2C57-426A-A0E9-C0A9FF58E434}" srcId="{DE52C2CB-657E-4CC2-9F1F-6E0ABB91AAAC}" destId="{028B2A8F-E457-4152-B6D8-F05F113CFF65}" srcOrd="3" destOrd="0" parTransId="{C8FD4983-2A7A-408B-9E6A-3F316EF6E0F7}" sibTransId="{F54AE6E9-38F2-44F1-B1EE-22C25265A009}"/>
    <dgm:cxn modelId="{00E27F45-19C8-4316-8448-EC824CB4CBC6}" type="presOf" srcId="{8AD0D1C8-8FCD-495B-9C5A-2388583C15CD}" destId="{F6C9A96C-DE1F-4D68-AB8F-C9BC0777DE43}" srcOrd="1" destOrd="0" presId="urn:microsoft.com/office/officeart/2005/8/layout/vProcess5"/>
    <dgm:cxn modelId="{68E5BF49-2788-4E19-B350-B6E7B20526B9}" type="presOf" srcId="{8AD0D1C8-8FCD-495B-9C5A-2388583C15CD}" destId="{E93BB661-C89F-47C9-9E8F-48868A2A2BF9}" srcOrd="0" destOrd="0" presId="urn:microsoft.com/office/officeart/2005/8/layout/vProcess5"/>
    <dgm:cxn modelId="{2F8CA356-0535-4CC4-94DA-71B207238D8A}" type="presOf" srcId="{1A9EE0A9-E8A5-425C-8573-89CFDFF298B4}" destId="{4D92BEBB-0C53-4DDF-A457-4EBAE7FAEE3A}" srcOrd="0" destOrd="0" presId="urn:microsoft.com/office/officeart/2005/8/layout/vProcess5"/>
    <dgm:cxn modelId="{EE955F86-71D0-4A03-8043-23FB441E4522}" type="presOf" srcId="{DE52C2CB-657E-4CC2-9F1F-6E0ABB91AAAC}" destId="{6FAC526C-1CEB-4762-BA58-099A5B07A4DF}" srcOrd="0" destOrd="0" presId="urn:microsoft.com/office/officeart/2005/8/layout/vProcess5"/>
    <dgm:cxn modelId="{1C9AA787-29DE-45B6-A41C-BFDF1C44F158}" type="presOf" srcId="{BB38FEB3-FFFC-4173-A065-026C375110C1}" destId="{1936BB46-415B-407F-9F20-D801BAD6B015}" srcOrd="0" destOrd="0" presId="urn:microsoft.com/office/officeart/2005/8/layout/vProcess5"/>
    <dgm:cxn modelId="{ED3E828D-679E-4300-B144-5DE5106B1A61}" srcId="{DE52C2CB-657E-4CC2-9F1F-6E0ABB91AAAC}" destId="{F3403DA9-E07F-467D-ABB3-EF8D2C0FE637}" srcOrd="1" destOrd="0" parTransId="{A6FEF2E1-ED3D-4862-A50C-F33C6F6A22E5}" sibTransId="{BB38FEB3-FFFC-4173-A065-026C375110C1}"/>
    <dgm:cxn modelId="{C28E0CEC-B326-4C87-8CB2-7763751A2968}" type="presOf" srcId="{F3403DA9-E07F-467D-ABB3-EF8D2C0FE637}" destId="{B9A2125F-36C3-4E1D-9FF9-F439E539A19C}" srcOrd="0" destOrd="0" presId="urn:microsoft.com/office/officeart/2005/8/layout/vProcess5"/>
    <dgm:cxn modelId="{BF29B6F8-47CD-4B92-8F03-1A79DA9A19B3}" type="presOf" srcId="{C7F5B6AA-A033-4E5E-BAC2-89F3AEEE6A81}" destId="{5E505AC9-243D-4731-909D-07BF01770A09}" srcOrd="0" destOrd="0" presId="urn:microsoft.com/office/officeart/2005/8/layout/vProcess5"/>
    <dgm:cxn modelId="{9D352CFE-DB59-4C91-A155-041929AAFC92}" srcId="{DE52C2CB-657E-4CC2-9F1F-6E0ABB91AAAC}" destId="{8AD0D1C8-8FCD-495B-9C5A-2388583C15CD}" srcOrd="0" destOrd="0" parTransId="{B91928E4-B6F1-4F22-B1F9-4B841787AA2E}" sibTransId="{1A9EE0A9-E8A5-425C-8573-89CFDFF298B4}"/>
    <dgm:cxn modelId="{2EC15172-9F2A-41B1-A97E-55236E25B011}" type="presParOf" srcId="{6FAC526C-1CEB-4762-BA58-099A5B07A4DF}" destId="{5D73707F-BF95-4471-81FB-A3E3753BFBEC}" srcOrd="0" destOrd="0" presId="urn:microsoft.com/office/officeart/2005/8/layout/vProcess5"/>
    <dgm:cxn modelId="{DE61C67B-7E43-460F-B400-48B84957C440}" type="presParOf" srcId="{6FAC526C-1CEB-4762-BA58-099A5B07A4DF}" destId="{E93BB661-C89F-47C9-9E8F-48868A2A2BF9}" srcOrd="1" destOrd="0" presId="urn:microsoft.com/office/officeart/2005/8/layout/vProcess5"/>
    <dgm:cxn modelId="{29F8F437-EE84-423E-94F5-AA1DCB5ECC64}" type="presParOf" srcId="{6FAC526C-1CEB-4762-BA58-099A5B07A4DF}" destId="{B9A2125F-36C3-4E1D-9FF9-F439E539A19C}" srcOrd="2" destOrd="0" presId="urn:microsoft.com/office/officeart/2005/8/layout/vProcess5"/>
    <dgm:cxn modelId="{90D91973-4B0D-4342-BA15-E53D4FD2F987}" type="presParOf" srcId="{6FAC526C-1CEB-4762-BA58-099A5B07A4DF}" destId="{FDF3D722-D1FB-4167-9B7F-9B967FF3C5FA}" srcOrd="3" destOrd="0" presId="urn:microsoft.com/office/officeart/2005/8/layout/vProcess5"/>
    <dgm:cxn modelId="{6232110F-C895-4F3E-8B43-4239CD532125}" type="presParOf" srcId="{6FAC526C-1CEB-4762-BA58-099A5B07A4DF}" destId="{78677E0C-2507-4988-AF5B-60FAA5EA8A7F}" srcOrd="4" destOrd="0" presId="urn:microsoft.com/office/officeart/2005/8/layout/vProcess5"/>
    <dgm:cxn modelId="{BFE51E99-CC41-4698-8ACE-08D0A7897F34}" type="presParOf" srcId="{6FAC526C-1CEB-4762-BA58-099A5B07A4DF}" destId="{4D92BEBB-0C53-4DDF-A457-4EBAE7FAEE3A}" srcOrd="5" destOrd="0" presId="urn:microsoft.com/office/officeart/2005/8/layout/vProcess5"/>
    <dgm:cxn modelId="{1C051FF1-58D8-49EF-8DF9-E0F9341A84BB}" type="presParOf" srcId="{6FAC526C-1CEB-4762-BA58-099A5B07A4DF}" destId="{1936BB46-415B-407F-9F20-D801BAD6B015}" srcOrd="6" destOrd="0" presId="urn:microsoft.com/office/officeart/2005/8/layout/vProcess5"/>
    <dgm:cxn modelId="{F02D93EE-DC3B-4BCC-8E77-0C7B1BA4D2F4}" type="presParOf" srcId="{6FAC526C-1CEB-4762-BA58-099A5B07A4DF}" destId="{5E505AC9-243D-4731-909D-07BF01770A09}" srcOrd="7" destOrd="0" presId="urn:microsoft.com/office/officeart/2005/8/layout/vProcess5"/>
    <dgm:cxn modelId="{EFE1EDB1-2A7F-4B97-A951-7A35DD5AF8A1}" type="presParOf" srcId="{6FAC526C-1CEB-4762-BA58-099A5B07A4DF}" destId="{F6C9A96C-DE1F-4D68-AB8F-C9BC0777DE43}" srcOrd="8" destOrd="0" presId="urn:microsoft.com/office/officeart/2005/8/layout/vProcess5"/>
    <dgm:cxn modelId="{0838BD88-D9D6-468A-9021-F65B50038C5A}" type="presParOf" srcId="{6FAC526C-1CEB-4762-BA58-099A5B07A4DF}" destId="{9BB40A6F-DF96-444F-828B-04EDDA679817}" srcOrd="9" destOrd="0" presId="urn:microsoft.com/office/officeart/2005/8/layout/vProcess5"/>
    <dgm:cxn modelId="{4953EFE2-17E9-4747-96EA-E33898711E29}" type="presParOf" srcId="{6FAC526C-1CEB-4762-BA58-099A5B07A4DF}" destId="{3D39B894-D3B4-45DC-BB2C-04B2DE1BCE20}" srcOrd="10" destOrd="0" presId="urn:microsoft.com/office/officeart/2005/8/layout/vProcess5"/>
    <dgm:cxn modelId="{F244B6B3-4429-4B0C-9493-6D995FBAF2ED}" type="presParOf" srcId="{6FAC526C-1CEB-4762-BA58-099A5B07A4DF}" destId="{9D32334A-FEEA-4DDC-8237-2EAE4AA101E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BB661-C89F-47C9-9E8F-48868A2A2BF9}">
      <dsp:nvSpPr>
        <dsp:cNvPr id="0" name=""/>
        <dsp:cNvSpPr/>
      </dsp:nvSpPr>
      <dsp:spPr>
        <a:xfrm>
          <a:off x="0" y="0"/>
          <a:ext cx="2639568" cy="201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Start: ontwikkelen OP1 2022</a:t>
          </a:r>
        </a:p>
      </dsp:txBody>
      <dsp:txXfrm>
        <a:off x="5892" y="5892"/>
        <a:ext cx="2405493" cy="189384"/>
      </dsp:txXfrm>
    </dsp:sp>
    <dsp:sp modelId="{B9A2125F-36C3-4E1D-9FF9-F439E539A19C}">
      <dsp:nvSpPr>
        <dsp:cNvPr id="0" name=""/>
        <dsp:cNvSpPr/>
      </dsp:nvSpPr>
      <dsp:spPr>
        <a:xfrm>
          <a:off x="221063" y="237744"/>
          <a:ext cx="2639568" cy="201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Uitproberen OP 2 en OP3 </a:t>
          </a:r>
        </a:p>
      </dsp:txBody>
      <dsp:txXfrm>
        <a:off x="226955" y="243636"/>
        <a:ext cx="2275960" cy="189384"/>
      </dsp:txXfrm>
    </dsp:sp>
    <dsp:sp modelId="{FDF3D722-D1FB-4167-9B7F-9B967FF3C5FA}">
      <dsp:nvSpPr>
        <dsp:cNvPr id="0" name=""/>
        <dsp:cNvSpPr/>
      </dsp:nvSpPr>
      <dsp:spPr>
        <a:xfrm>
          <a:off x="438828" y="475488"/>
          <a:ext cx="2639568" cy="201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Analyseren OP4 en OP1  2023</a:t>
          </a:r>
        </a:p>
      </dsp:txBody>
      <dsp:txXfrm>
        <a:off x="444720" y="481380"/>
        <a:ext cx="2279260" cy="189384"/>
      </dsp:txXfrm>
    </dsp:sp>
    <dsp:sp modelId="{78677E0C-2507-4988-AF5B-60FAA5EA8A7F}">
      <dsp:nvSpPr>
        <dsp:cNvPr id="0" name=""/>
        <dsp:cNvSpPr/>
      </dsp:nvSpPr>
      <dsp:spPr>
        <a:xfrm>
          <a:off x="659891" y="713231"/>
          <a:ext cx="2639568" cy="201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Implementeren 2023-2024</a:t>
          </a:r>
        </a:p>
      </dsp:txBody>
      <dsp:txXfrm>
        <a:off x="665783" y="719123"/>
        <a:ext cx="2275960" cy="189384"/>
      </dsp:txXfrm>
    </dsp:sp>
    <dsp:sp modelId="{4D92BEBB-0C53-4DDF-A457-4EBAE7FAEE3A}">
      <dsp:nvSpPr>
        <dsp:cNvPr id="0" name=""/>
        <dsp:cNvSpPr/>
      </dsp:nvSpPr>
      <dsp:spPr>
        <a:xfrm>
          <a:off x="2508808" y="154076"/>
          <a:ext cx="130759" cy="1307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" kern="1200"/>
        </a:p>
      </dsp:txBody>
      <dsp:txXfrm>
        <a:off x="2538229" y="154076"/>
        <a:ext cx="71917" cy="98396"/>
      </dsp:txXfrm>
    </dsp:sp>
    <dsp:sp modelId="{1936BB46-415B-407F-9F20-D801BAD6B015}">
      <dsp:nvSpPr>
        <dsp:cNvPr id="0" name=""/>
        <dsp:cNvSpPr/>
      </dsp:nvSpPr>
      <dsp:spPr>
        <a:xfrm>
          <a:off x="2729872" y="391820"/>
          <a:ext cx="130759" cy="1307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" kern="1200"/>
        </a:p>
      </dsp:txBody>
      <dsp:txXfrm>
        <a:off x="2759293" y="391820"/>
        <a:ext cx="71917" cy="98396"/>
      </dsp:txXfrm>
    </dsp:sp>
    <dsp:sp modelId="{5E505AC9-243D-4731-909D-07BF01770A09}">
      <dsp:nvSpPr>
        <dsp:cNvPr id="0" name=""/>
        <dsp:cNvSpPr/>
      </dsp:nvSpPr>
      <dsp:spPr>
        <a:xfrm>
          <a:off x="2947636" y="629564"/>
          <a:ext cx="130759" cy="1307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600" kern="1200"/>
        </a:p>
      </dsp:txBody>
      <dsp:txXfrm>
        <a:off x="2977057" y="629564"/>
        <a:ext cx="71917" cy="98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"/>
            <a:ext cx="12192000" cy="685765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42DE672-904B-45E5-AE2A-C4B160AC8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636939"/>
          </a:xfrm>
          <a:prstGeom prst="rect">
            <a:avLst/>
          </a:prstGeom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Tijdelijke aanduiding voor tekst 24">
            <a:extLst>
              <a:ext uri="{FF2B5EF4-FFF2-40B4-BE49-F238E27FC236}">
                <a16:creationId xmlns:a16="http://schemas.microsoft.com/office/drawing/2014/main" id="{D4A26B67-482A-4F66-9CA5-B82D1CAE75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631717F-B269-4AB3-A18A-A2DFB34B66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ABF166C-863D-4F99-A9A6-73C435E325F2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64452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597D443-F94D-4AC0-AB53-FBDF8FF7E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276" y="1825566"/>
            <a:ext cx="5204669" cy="4351154"/>
          </a:xfrm>
          <a:prstGeom prst="rect">
            <a:avLst/>
          </a:prstGeom>
        </p:spPr>
        <p:txBody>
          <a:bodyPr/>
          <a:lstStyle>
            <a:lvl1pPr>
              <a:defRPr sz="1944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1805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defRPr sz="1667" i="0"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6" name="Tijdelijke aanduiding voor inhoud 2"/>
          <p:cNvSpPr>
            <a:spLocks noGrp="1"/>
          </p:cNvSpPr>
          <p:nvPr>
            <p:ph sz="half" idx="10"/>
          </p:nvPr>
        </p:nvSpPr>
        <p:spPr>
          <a:xfrm>
            <a:off x="5903433" y="1825566"/>
            <a:ext cx="5204669" cy="4351154"/>
          </a:xfrm>
          <a:prstGeom prst="rect">
            <a:avLst/>
          </a:prstGeom>
        </p:spPr>
        <p:txBody>
          <a:bodyPr/>
          <a:lstStyle>
            <a:lvl1pPr>
              <a:defRPr sz="1944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1805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defRPr sz="1667" i="0"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7" name="Rechthoek 6"/>
          <p:cNvSpPr/>
          <p:nvPr/>
        </p:nvSpPr>
        <p:spPr bwMode="auto">
          <a:xfrm>
            <a:off x="10196529" y="6429237"/>
            <a:ext cx="1150149" cy="250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498" tIns="31749" rIns="63498" bIns="317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49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5FE83FB-0CF1-4F65-BDD7-423058E741AF}"/>
              </a:ext>
            </a:extLst>
          </p:cNvPr>
          <p:cNvSpPr txBox="1"/>
          <p:nvPr/>
        </p:nvSpPr>
        <p:spPr>
          <a:xfrm>
            <a:off x="505207" y="6412557"/>
            <a:ext cx="349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heb een </a:t>
            </a:r>
            <a:r>
              <a:rPr lang="nl-NL" sz="1200" i="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nl-NL" sz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voor taal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E2A4D19-E513-4921-B493-8CD6FD7BAD2C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366297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C62C69-8829-41C1-AECF-D34CE2F08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8" y="1779415"/>
            <a:ext cx="10364136" cy="41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500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4218AAB-072B-4A1B-A3AA-00FC88942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0E662E4-ACB5-473B-B413-847E9B832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7DA2B80-607E-4170-92E3-A5A660E627D1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437303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kst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48C1BB0-9857-43B0-9A46-EB13E3AD3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8" y="1779415"/>
            <a:ext cx="10364136" cy="41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500">
                <a:solidFill>
                  <a:schemeClr val="bg1"/>
                </a:solidFill>
              </a:defRPr>
            </a:lvl1pPr>
            <a:lvl2pPr marL="0" indent="-374976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222">
                <a:solidFill>
                  <a:schemeClr val="bg1"/>
                </a:solidFill>
              </a:defRPr>
            </a:lvl2pPr>
            <a:lvl3pPr marL="749952" indent="-374976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944" i="0">
                <a:solidFill>
                  <a:schemeClr val="bg1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BEDA9377-C43F-452F-817F-3251FABFF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1D14227F-F908-4FA0-8B52-C5E80DDBE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75C556F-2E33-4529-8580-1F702D73173E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950566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kst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48C1BB0-9857-43B0-9A46-EB13E3AD3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027A278-2374-4FA9-B213-B420E8379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8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3240707-FF2D-4E6D-82E5-1C7B85ABC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7856B98-65F6-4166-B575-4E0355D23F6B}"/>
              </a:ext>
            </a:extLst>
          </p:cNvPr>
          <p:cNvSpPr txBox="1"/>
          <p:nvPr/>
        </p:nvSpPr>
        <p:spPr>
          <a:xfrm>
            <a:off x="2657815" y="2828835"/>
            <a:ext cx="5758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nl-NL" sz="6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 </a:t>
            </a:r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taal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DDB0C12-82F1-422F-B787-C72C285FC5A2}"/>
              </a:ext>
            </a:extLst>
          </p:cNvPr>
          <p:cNvSpPr/>
          <p:nvPr/>
        </p:nvSpPr>
        <p:spPr>
          <a:xfrm>
            <a:off x="2657815" y="2204690"/>
            <a:ext cx="2175596" cy="624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heb een</a:t>
            </a:r>
          </a:p>
        </p:txBody>
      </p:sp>
    </p:spTree>
    <p:extLst>
      <p:ext uri="{BB962C8B-B14F-4D97-AF65-F5344CB8AC3E}">
        <p14:creationId xmlns:p14="http://schemas.microsoft.com/office/powerpoint/2010/main" val="4088572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3240707-FF2D-4E6D-82E5-1C7B85ABC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7856B98-65F6-4166-B575-4E0355D23F6B}"/>
              </a:ext>
            </a:extLst>
          </p:cNvPr>
          <p:cNvSpPr txBox="1"/>
          <p:nvPr/>
        </p:nvSpPr>
        <p:spPr>
          <a:xfrm>
            <a:off x="2657815" y="2828835"/>
            <a:ext cx="5758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nl-NL" sz="6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 </a:t>
            </a:r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taal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DDB0C12-82F1-422F-B787-C72C285FC5A2}"/>
              </a:ext>
            </a:extLst>
          </p:cNvPr>
          <p:cNvSpPr/>
          <p:nvPr/>
        </p:nvSpPr>
        <p:spPr>
          <a:xfrm>
            <a:off x="2657815" y="2204690"/>
            <a:ext cx="2465740" cy="624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maak mij</a:t>
            </a:r>
          </a:p>
        </p:txBody>
      </p:sp>
    </p:spTree>
    <p:extLst>
      <p:ext uri="{BB962C8B-B14F-4D97-AF65-F5344CB8AC3E}">
        <p14:creationId xmlns:p14="http://schemas.microsoft.com/office/powerpoint/2010/main" val="4104733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3240707-FF2D-4E6D-82E5-1C7B85ABC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7856B98-65F6-4166-B575-4E0355D23F6B}"/>
              </a:ext>
            </a:extLst>
          </p:cNvPr>
          <p:cNvSpPr txBox="1"/>
          <p:nvPr/>
        </p:nvSpPr>
        <p:spPr>
          <a:xfrm>
            <a:off x="2657815" y="2828835"/>
            <a:ext cx="57589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hard/t </a:t>
            </a:r>
            <a:r>
              <a:rPr lang="nl-NL"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 taal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4B4AB9-BA1F-4687-85BE-7C72977AF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96" y="2140846"/>
            <a:ext cx="1452041" cy="14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08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701D61A-C560-4711-B23E-6C895BDB607A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070566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E4580B3-B826-446A-B5AF-2D4EE52A25E9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4184088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F6F4DC-E44C-4621-86F8-3A0480781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"/>
            <a:ext cx="12192000" cy="685701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F25C2-3BB1-41D7-8D6A-69F8CA783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923" y="6179892"/>
            <a:ext cx="497601" cy="50004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C9417EC-E35B-4AE1-9CED-32F6EE88A045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445529" y="1779415"/>
            <a:ext cx="7550975" cy="379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500" i="1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6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" y="1500"/>
            <a:ext cx="12187276" cy="68549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A381AC7-CFA0-40F4-9E00-72D47A0C5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404B931C-FA09-4BA7-8432-E4B80E73A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39896EE-C31F-496F-846F-7446EB5981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174F6CA-6936-4335-9E1A-F36D18F51042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558279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F6F4DC-E44C-4621-86F8-3A0480781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"/>
            <a:ext cx="12192000" cy="6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29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">
            <a:extLst>
              <a:ext uri="{FF2B5EF4-FFF2-40B4-BE49-F238E27FC236}">
                <a16:creationId xmlns:a16="http://schemas.microsoft.com/office/drawing/2014/main" id="{02BA7C9F-AFB1-4DA3-BD8D-2FDDBF968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035" y="4862515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nl-NL" sz="2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381" y="3068960"/>
            <a:ext cx="3840427" cy="936104"/>
          </a:xfrm>
          <a:prstGeom prst="rect">
            <a:avLst/>
          </a:prstGeom>
        </p:spPr>
        <p:txBody>
          <a:bodyPr anchor="b"/>
          <a:lstStyle>
            <a:lvl1pPr algn="l">
              <a:defRPr sz="2400" b="0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527383" y="6021288"/>
            <a:ext cx="5088565" cy="76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CC00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819083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4ABEE-9D73-4DA1-B6FD-70C78AD48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F808AF-CF78-4F16-B0A0-C2ABA794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753B9D-86CB-47D6-B59D-4701E1A4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DA2A-5983-416C-A524-B06CCC311F0A}" type="datetimeFigureOut">
              <a:rPr lang="nl-NL" smtClean="0"/>
              <a:t>9-6-2023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36409-6D3C-4BE7-B9F9-0754CA77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D8A956-C4E6-411F-A262-83A94A3B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C472-73CA-4412-8FD5-03D803E035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84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" y="1501"/>
            <a:ext cx="12187278" cy="68549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87BC88D-D258-4C67-A049-7DE95BD88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CC43665F-46EB-427C-905E-A2ACB6C83E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668ABD9-3874-4A11-9E69-2F7BE2C94E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0665952-0ECB-4B4C-93D8-0FD8074A9363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25295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" y="-54527"/>
            <a:ext cx="12187276" cy="68549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87BC88D-D258-4C67-A049-7DE95BD88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CC43665F-46EB-427C-905E-A2ACB6C83E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668ABD9-3874-4A11-9E69-2F7BE2C94E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AA6ACA9-74B7-4968-9532-C1456CBE6EE5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310619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" y="1500"/>
            <a:ext cx="12187276" cy="68549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8BE3E6-1FF8-407E-966E-4F4729424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3" name="Tijdelijke aanduiding voor tekst 24">
            <a:extLst>
              <a:ext uri="{FF2B5EF4-FFF2-40B4-BE49-F238E27FC236}">
                <a16:creationId xmlns:a16="http://schemas.microsoft.com/office/drawing/2014/main" id="{D1DA0572-BE8A-4FC2-ADEA-3EE6E18243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5621EE6-29D7-482D-987F-87E63A25A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8E11DFB-561C-44C4-9FCF-ABBFC3E51922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5580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49E164-E8DC-4468-A641-FBA84C0C4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" y="1500"/>
            <a:ext cx="12187276" cy="68549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795A58-1BB5-4DC9-8414-004BF3C77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" y="359957"/>
            <a:ext cx="12192000" cy="1636939"/>
          </a:xfrm>
          <a:prstGeom prst="rect">
            <a:avLst/>
          </a:prstGeom>
          <a:noFill/>
        </p:spPr>
      </p:pic>
      <p:sp>
        <p:nvSpPr>
          <p:cNvPr id="60420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08009" y="1370164"/>
            <a:ext cx="10708415" cy="381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916"/>
              </a:lnSpc>
              <a:spcBef>
                <a:spcPts val="0"/>
              </a:spcBef>
              <a:buFont typeface="Wingdings" pitchFamily="-80" charset="2"/>
              <a:buNone/>
              <a:defRPr sz="2222" b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</a:t>
            </a:r>
            <a:r>
              <a:rPr lang="en-US" noProof="0" err="1"/>
              <a:t>om</a:t>
            </a:r>
            <a:r>
              <a:rPr lang="en-US" noProof="0"/>
              <a:t> de </a:t>
            </a:r>
            <a:r>
              <a:rPr lang="en-US" noProof="0" err="1"/>
              <a:t>namen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60421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8571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750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06EC3DA-8260-483F-89CD-4B033E627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403"/>
            <a:ext cx="12192000" cy="2495425"/>
          </a:xfrm>
          <a:prstGeom prst="rect">
            <a:avLst/>
          </a:prstGeom>
        </p:spPr>
      </p:pic>
      <p:sp>
        <p:nvSpPr>
          <p:cNvPr id="14" name="Tijdelijke aanduiding voor tekst 24">
            <a:extLst>
              <a:ext uri="{FF2B5EF4-FFF2-40B4-BE49-F238E27FC236}">
                <a16:creationId xmlns:a16="http://schemas.microsoft.com/office/drawing/2014/main" id="{AF4FE214-5E4B-473B-A98B-A10A863783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207" y="6349990"/>
            <a:ext cx="4540657" cy="400049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2778"/>
              </a:lnSpc>
              <a:spcBef>
                <a:spcPts val="0"/>
              </a:spcBef>
              <a:buFont typeface="Arial" panose="020B0604020202020204" pitchFamily="34" charset="0"/>
              <a:buNone/>
              <a:defRPr sz="1389"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Onderwerp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455C769-BAF0-4AD8-B6AB-27F46D5CE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EF32065-D20D-47B0-8EC3-3A1FD7CB3E4D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69392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0553B46-4CFE-44EF-B1E1-0880C21A1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7" y="1779414"/>
            <a:ext cx="11141510" cy="439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500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</a:p>
          <a:p>
            <a:pPr lvl="2"/>
            <a:r>
              <a:rPr lang="en-US" err="1"/>
              <a:t>Derde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7" name="Rechthoek 6"/>
          <p:cNvSpPr/>
          <p:nvPr/>
        </p:nvSpPr>
        <p:spPr bwMode="auto">
          <a:xfrm>
            <a:off x="10196529" y="6429237"/>
            <a:ext cx="1150149" cy="250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498" tIns="31749" rIns="63498" bIns="317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49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FF81BDE-7000-493D-A348-B965562600A9}"/>
              </a:ext>
            </a:extLst>
          </p:cNvPr>
          <p:cNvSpPr txBox="1"/>
          <p:nvPr/>
        </p:nvSpPr>
        <p:spPr>
          <a:xfrm>
            <a:off x="505207" y="6412557"/>
            <a:ext cx="349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maak mij </a:t>
            </a:r>
            <a:r>
              <a:rPr lang="nl-NL" sz="1200" i="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nl-NL" sz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voor taal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5F2DDAD-9780-44BA-83E1-ED5969003B02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325491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93F3384-4D46-425E-9492-98C381B81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8" y="1779415"/>
            <a:ext cx="10364136" cy="41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222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  <a:p>
            <a:pPr lvl="1"/>
            <a:r>
              <a:rPr lang="en-US" err="1"/>
              <a:t>Tweede</a:t>
            </a:r>
            <a:r>
              <a:rPr lang="en-US"/>
              <a:t> </a:t>
            </a:r>
            <a:r>
              <a:rPr lang="en-US" err="1"/>
              <a:t>niveau</a:t>
            </a:r>
            <a:endParaRPr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10196529" y="6429237"/>
            <a:ext cx="1150149" cy="250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498" tIns="31749" rIns="63498" bIns="317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49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A4FF401-9865-4A9E-B741-C5CBBB971723}"/>
              </a:ext>
            </a:extLst>
          </p:cNvPr>
          <p:cNvSpPr txBox="1"/>
          <p:nvPr/>
        </p:nvSpPr>
        <p:spPr>
          <a:xfrm>
            <a:off x="505207" y="6412557"/>
            <a:ext cx="349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heb een </a:t>
            </a:r>
            <a:r>
              <a:rPr lang="nl-NL" sz="1200" i="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nl-NL" sz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voor taal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AA1BC34-E685-4D9D-8481-1F52A85A605C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262658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BE8AA42-FF6F-4B69-9487-6E4C8BDB3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57"/>
            <a:ext cx="12192000" cy="1168893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05207" y="593030"/>
            <a:ext cx="10637326" cy="6858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lnSpc>
                <a:spcPct val="100000"/>
              </a:lnSpc>
              <a:defRPr sz="3333" b="0" baseline="0" smtClean="0">
                <a:solidFill>
                  <a:schemeClr val="bg1"/>
                </a:solidFill>
                <a:latin typeface="Arial" charset="0"/>
                <a:ea typeface="ヒラギノ角ゴ Pro W3" pitchFamily="-80" charset="-128"/>
              </a:defRPr>
            </a:lvl1pPr>
          </a:lstStyle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titel</a:t>
            </a:r>
            <a:r>
              <a:rPr lang="en-US" noProof="0"/>
              <a:t>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bewerken</a:t>
            </a:r>
            <a:endParaRPr lang="nl-NL" noProof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05208" y="1779415"/>
            <a:ext cx="10364136" cy="411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56746" tIns="78373" rIns="156746" bIns="78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sz="2500">
                <a:solidFill>
                  <a:srgbClr val="000000"/>
                </a:solidFill>
              </a:defRPr>
            </a:lvl1pPr>
            <a:lvl2pPr marL="0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2222">
                <a:solidFill>
                  <a:srgbClr val="000000"/>
                </a:solidFill>
              </a:defRPr>
            </a:lvl2pPr>
            <a:lvl3pPr marL="749952" indent="-374976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 sz="1944">
                <a:solidFill>
                  <a:srgbClr val="000000"/>
                </a:solidFill>
              </a:defRPr>
            </a:lvl3pPr>
            <a:lvl4pPr>
              <a:defRPr sz="2500">
                <a:solidFill>
                  <a:srgbClr val="000000"/>
                </a:solidFill>
              </a:defRPr>
            </a:lvl4pPr>
            <a:lvl5pPr>
              <a:defRPr sz="2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err="1"/>
              <a:t>Klik</a:t>
            </a:r>
            <a:r>
              <a:rPr lang="en-US"/>
              <a:t> om de </a:t>
            </a:r>
            <a:r>
              <a:rPr lang="en-US" err="1"/>
              <a:t>tekststijl</a:t>
            </a:r>
            <a:r>
              <a:rPr lang="en-US"/>
              <a:t> van het model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bewerken</a:t>
            </a:r>
            <a:endParaRPr lang="en-US"/>
          </a:p>
        </p:txBody>
      </p:sp>
      <p:sp>
        <p:nvSpPr>
          <p:cNvPr id="7" name="Rechthoek 6"/>
          <p:cNvSpPr/>
          <p:nvPr/>
        </p:nvSpPr>
        <p:spPr bwMode="auto">
          <a:xfrm>
            <a:off x="10196529" y="6429237"/>
            <a:ext cx="1150149" cy="250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498" tIns="31749" rIns="63498" bIns="3174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49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F8AFADA-5333-46E6-ABD4-1F839162AE23}"/>
              </a:ext>
            </a:extLst>
          </p:cNvPr>
          <p:cNvSpPr txBox="1"/>
          <p:nvPr/>
        </p:nvSpPr>
        <p:spPr>
          <a:xfrm>
            <a:off x="505207" y="6412557"/>
            <a:ext cx="349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maak mij </a:t>
            </a:r>
            <a:r>
              <a:rPr lang="nl-NL" sz="1200" i="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nl-NL" sz="12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d/t</a:t>
            </a:r>
            <a:r>
              <a:rPr lang="nl-NL" sz="12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voor taal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E96C544-4427-4836-8A93-87FB7214451D}"/>
              </a:ext>
            </a:extLst>
          </p:cNvPr>
          <p:cNvSpPr txBox="1"/>
          <p:nvPr/>
        </p:nvSpPr>
        <p:spPr>
          <a:xfrm>
            <a:off x="9639333" y="6351002"/>
            <a:ext cx="18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WERK</a:t>
            </a:r>
            <a:r>
              <a:rPr lang="nl-NL" sz="1600">
                <a:solidFill>
                  <a:schemeClr val="accent5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 Taal</a:t>
            </a:r>
          </a:p>
        </p:txBody>
      </p:sp>
    </p:spTree>
    <p:extLst>
      <p:ext uri="{BB962C8B-B14F-4D97-AF65-F5344CB8AC3E}">
        <p14:creationId xmlns:p14="http://schemas.microsoft.com/office/powerpoint/2010/main" val="5183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755FBA1-6DCC-47F3-AD6E-FE670513288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691" y="6179892"/>
            <a:ext cx="500065" cy="5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9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22" b="1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22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31748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634959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952439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269919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0" indent="0" algn="l" rtl="0" eaLnBrk="1" fontAlgn="base" hangingPunct="1">
        <a:spcBef>
          <a:spcPct val="35000"/>
        </a:spcBef>
        <a:spcAft>
          <a:spcPct val="0"/>
        </a:spcAft>
        <a:buSzPct val="80000"/>
        <a:buFontTx/>
        <a:buNone/>
        <a:defRPr sz="1805">
          <a:solidFill>
            <a:srgbClr val="000000"/>
          </a:solidFill>
          <a:latin typeface="+mn-lt"/>
          <a:ea typeface="+mn-ea"/>
          <a:cs typeface="+mn-cs"/>
        </a:defRPr>
      </a:lvl1pPr>
      <a:lvl2pPr marL="392440" indent="-125669" algn="l" rtl="0" eaLnBrk="1" fontAlgn="base" hangingPunct="1">
        <a:spcBef>
          <a:spcPct val="35000"/>
        </a:spcBef>
        <a:spcAft>
          <a:spcPct val="0"/>
        </a:spcAft>
        <a:buSzPct val="75000"/>
        <a:buChar char="–"/>
        <a:defRPr sz="1389">
          <a:solidFill>
            <a:schemeClr val="tx1"/>
          </a:solidFill>
          <a:latin typeface="+mn-lt"/>
          <a:ea typeface="+mn-ea"/>
        </a:defRPr>
      </a:lvl2pPr>
      <a:lvl3pPr marL="644881" indent="-115748" algn="l" rtl="0" eaLnBrk="1" fontAlgn="base" hangingPunct="1">
        <a:spcBef>
          <a:spcPct val="35000"/>
        </a:spcBef>
        <a:spcAft>
          <a:spcPct val="0"/>
        </a:spcAft>
        <a:buChar char="•"/>
        <a:defRPr i="1">
          <a:solidFill>
            <a:schemeClr val="tx2"/>
          </a:solidFill>
          <a:latin typeface="+mn-lt"/>
          <a:ea typeface="+mn-ea"/>
        </a:defRPr>
      </a:lvl3pPr>
      <a:lvl4pPr marL="881888" indent="-82677" algn="l" rtl="0" eaLnBrk="1" fontAlgn="base" hangingPunct="1">
        <a:spcBef>
          <a:spcPct val="35000"/>
        </a:spcBef>
        <a:spcAft>
          <a:spcPct val="0"/>
        </a:spcAft>
        <a:buSzPct val="75000"/>
        <a:buFont typeface="Times" pitchFamily="-80" charset="0"/>
        <a:buChar char="•"/>
        <a:defRPr sz="1111">
          <a:solidFill>
            <a:schemeClr val="tx2"/>
          </a:solidFill>
          <a:latin typeface="+mn-lt"/>
          <a:ea typeface="+mn-ea"/>
        </a:defRPr>
      </a:lvl4pPr>
      <a:lvl5pPr marL="1167400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tx2"/>
          </a:solidFill>
          <a:latin typeface="+mn-lt"/>
          <a:ea typeface="+mn-ea"/>
        </a:defRPr>
      </a:lvl5pPr>
      <a:lvl6pPr marL="1484879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accent2"/>
          </a:solidFill>
          <a:latin typeface="+mn-lt"/>
          <a:ea typeface="+mn-ea"/>
        </a:defRPr>
      </a:lvl6pPr>
      <a:lvl7pPr marL="1802359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accent2"/>
          </a:solidFill>
          <a:latin typeface="+mn-lt"/>
          <a:ea typeface="+mn-ea"/>
        </a:defRPr>
      </a:lvl7pPr>
      <a:lvl8pPr marL="2119839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accent2"/>
          </a:solidFill>
          <a:latin typeface="+mn-lt"/>
          <a:ea typeface="+mn-ea"/>
        </a:defRPr>
      </a:lvl8pPr>
      <a:lvl9pPr marL="2437318" indent="-105827" algn="l" rtl="0" eaLnBrk="1" fontAlgn="base" hangingPunct="1">
        <a:spcBef>
          <a:spcPct val="35000"/>
        </a:spcBef>
        <a:spcAft>
          <a:spcPct val="0"/>
        </a:spcAft>
        <a:buChar char="»"/>
        <a:defRPr sz="1111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1pPr>
      <a:lvl2pPr marL="317480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634959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952439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69919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87398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904878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222358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539837" algn="l" defTabSz="634959" rtl="0" eaLnBrk="1" latinLnBrk="0" hangingPunct="1"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Layout" Target="../diagrams/layout1.xml"/><Relationship Id="rId18" Type="http://schemas.openxmlformats.org/officeDocument/2006/relationships/image" Target="../media/image24.png"/><Relationship Id="rId3" Type="http://schemas.openxmlformats.org/officeDocument/2006/relationships/hyperlink" Target="mailto:riems@hr.nl" TargetMode="External"/><Relationship Id="rId7" Type="http://schemas.openxmlformats.org/officeDocument/2006/relationships/image" Target="../media/image18.svg"/><Relationship Id="rId12" Type="http://schemas.openxmlformats.org/officeDocument/2006/relationships/diagramData" Target="../diagrams/data1.xml"/><Relationship Id="rId17" Type="http://schemas.openxmlformats.org/officeDocument/2006/relationships/image" Target="../media/image23.png"/><Relationship Id="rId2" Type="http://schemas.openxmlformats.org/officeDocument/2006/relationships/hyperlink" Target="mailto:baisj@hr.nl" TargetMode="Externa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21.png"/><Relationship Id="rId19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4EA22C01-16D6-41B1-93FA-D2C32230DDFB}"/>
              </a:ext>
            </a:extLst>
          </p:cNvPr>
          <p:cNvSpPr/>
          <p:nvPr/>
        </p:nvSpPr>
        <p:spPr bwMode="auto">
          <a:xfrm>
            <a:off x="8748658" y="0"/>
            <a:ext cx="3434468" cy="610819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84" charset="0"/>
                <a:ea typeface="ヒラギノ角ゴ Pro W3" pitchFamily="84" charset="-128"/>
                <a:cs typeface="ヒラギノ角ゴ Pro W3" pitchFamily="84" charset="-128"/>
              </a:rPr>
              <a:t> 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5E46E96-D5AB-4C91-9DCD-475D63BEBD93}"/>
              </a:ext>
            </a:extLst>
          </p:cNvPr>
          <p:cNvSpPr/>
          <p:nvPr/>
        </p:nvSpPr>
        <p:spPr bwMode="auto">
          <a:xfrm>
            <a:off x="5219651" y="0"/>
            <a:ext cx="3552757" cy="610819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7CE61DD-3177-4A86-9CE2-575FFAD0B600}"/>
              </a:ext>
            </a:extLst>
          </p:cNvPr>
          <p:cNvSpPr/>
          <p:nvPr/>
        </p:nvSpPr>
        <p:spPr bwMode="auto">
          <a:xfrm>
            <a:off x="1773937" y="0"/>
            <a:ext cx="3430838" cy="6108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AFAC5A2-CF7F-44A6-B34A-AA7B1C72530C}"/>
              </a:ext>
            </a:extLst>
          </p:cNvPr>
          <p:cNvSpPr/>
          <p:nvPr/>
        </p:nvSpPr>
        <p:spPr bwMode="auto">
          <a:xfrm>
            <a:off x="0" y="0"/>
            <a:ext cx="1773936" cy="61081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84" charset="0"/>
              <a:ea typeface="ヒラギノ角ゴ Pro W3" pitchFamily="84" charset="-128"/>
              <a:cs typeface="ヒラギノ角ゴ Pro W3" pitchFamily="84" charset="-128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63D6C41-1235-4B29-AD1A-F9F3E2DBDC6F}"/>
              </a:ext>
            </a:extLst>
          </p:cNvPr>
          <p:cNvSpPr txBox="1"/>
          <p:nvPr/>
        </p:nvSpPr>
        <p:spPr>
          <a:xfrm>
            <a:off x="92829" y="785441"/>
            <a:ext cx="1773936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/>
              <a:t>Simone Bais</a:t>
            </a:r>
          </a:p>
          <a:p>
            <a:r>
              <a:rPr lang="nl-NL" sz="1000" i="1" dirty="0"/>
              <a:t>IVL</a:t>
            </a:r>
          </a:p>
          <a:p>
            <a:r>
              <a:rPr lang="nl-NL" sz="1000" i="1" dirty="0"/>
              <a:t>Lerarenopleiding Nederlands</a:t>
            </a:r>
          </a:p>
          <a:p>
            <a:r>
              <a:rPr lang="nl-NL" sz="1000" i="1" dirty="0"/>
              <a:t>Coördinator Taalcursussen</a:t>
            </a:r>
          </a:p>
          <a:p>
            <a:r>
              <a:rPr lang="nl-NL" sz="1000" i="1" dirty="0">
                <a:hlinkClick r:id="rId2"/>
              </a:rPr>
              <a:t>baisj@hr.nl</a:t>
            </a:r>
            <a:endParaRPr lang="nl-NL" sz="1000" i="1" dirty="0"/>
          </a:p>
          <a:p>
            <a:endParaRPr lang="nl-NL" sz="1000" i="1" dirty="0"/>
          </a:p>
          <a:p>
            <a:endParaRPr lang="nl-NL" sz="1000" i="1" dirty="0"/>
          </a:p>
          <a:p>
            <a:endParaRPr lang="nl-NL" sz="1000" i="1" dirty="0"/>
          </a:p>
          <a:p>
            <a:endParaRPr lang="nl-NL" sz="1000" i="1" dirty="0"/>
          </a:p>
          <a:p>
            <a:endParaRPr lang="nl-NL" sz="1000" i="1" dirty="0"/>
          </a:p>
          <a:p>
            <a:endParaRPr lang="nl-NL" sz="1000" i="1" dirty="0"/>
          </a:p>
          <a:p>
            <a:endParaRPr lang="nl-NL" sz="1000" i="1" dirty="0"/>
          </a:p>
          <a:p>
            <a:r>
              <a:rPr lang="nl-NL" sz="1000" i="1" dirty="0">
                <a:solidFill>
                  <a:schemeClr val="bg1"/>
                </a:solidFill>
              </a:rPr>
              <a:t>Melanie de Koning-Riekwel</a:t>
            </a:r>
          </a:p>
          <a:p>
            <a:r>
              <a:rPr lang="nl-NL" sz="1000" i="1" dirty="0"/>
              <a:t>IVL</a:t>
            </a:r>
          </a:p>
          <a:p>
            <a:r>
              <a:rPr lang="nl-NL" sz="1000" i="1" dirty="0"/>
              <a:t>Lerarenopleiding Nederlands</a:t>
            </a:r>
          </a:p>
          <a:p>
            <a:r>
              <a:rPr lang="nl-NL" sz="1000" i="1" dirty="0"/>
              <a:t>Kerndocent Nederlands</a:t>
            </a:r>
          </a:p>
          <a:p>
            <a:r>
              <a:rPr lang="nl-NL" sz="1000" i="1" dirty="0">
                <a:hlinkClick r:id="rId3"/>
              </a:rPr>
              <a:t>riems@hr.nl</a:t>
            </a:r>
            <a:endParaRPr lang="nl-NL" sz="1000" i="1" dirty="0"/>
          </a:p>
          <a:p>
            <a:endParaRPr lang="nl-NL" sz="1000" i="1" dirty="0"/>
          </a:p>
          <a:p>
            <a:endParaRPr lang="nl-NL" sz="1000" i="1" dirty="0"/>
          </a:p>
          <a:p>
            <a:endParaRPr lang="nl-NL" sz="1000" i="1" dirty="0"/>
          </a:p>
          <a:p>
            <a:endParaRPr lang="nl-NL" i="1" dirty="0"/>
          </a:p>
          <a:p>
            <a:endParaRPr lang="nl-NL" i="1" dirty="0"/>
          </a:p>
          <a:p>
            <a:endParaRPr lang="nl-NL" sz="1100" i="1" dirty="0"/>
          </a:p>
          <a:p>
            <a:endParaRPr lang="nl-NL" sz="1100" i="1" dirty="0"/>
          </a:p>
          <a:p>
            <a:pPr algn="ctr"/>
            <a:r>
              <a:rPr lang="nl-NL" sz="1100" i="1" dirty="0"/>
              <a:t>Beiden Taalambassadeurs bij de LERO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9CFC31D-47F1-48E6-A785-EF4B241A4DF1}"/>
              </a:ext>
            </a:extLst>
          </p:cNvPr>
          <p:cNvSpPr txBox="1"/>
          <p:nvPr/>
        </p:nvSpPr>
        <p:spPr>
          <a:xfrm>
            <a:off x="1817773" y="0"/>
            <a:ext cx="3100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ysClr val="windowText" lastClr="000000"/>
                </a:solidFill>
              </a:rPr>
              <a:t>Wat was de aanleiding?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EEE73C2-0BB9-43CB-82EB-B5153BB9DD2F}"/>
              </a:ext>
            </a:extLst>
          </p:cNvPr>
          <p:cNvSpPr txBox="1"/>
          <p:nvPr/>
        </p:nvSpPr>
        <p:spPr>
          <a:xfrm>
            <a:off x="5283484" y="30778"/>
            <a:ext cx="346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/>
              <a:t>Wat heb je gedaan?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BBCC618-8734-439F-B568-116B2BF27DFB}"/>
              </a:ext>
            </a:extLst>
          </p:cNvPr>
          <p:cNvSpPr txBox="1"/>
          <p:nvPr/>
        </p:nvSpPr>
        <p:spPr>
          <a:xfrm>
            <a:off x="8772408" y="81201"/>
            <a:ext cx="3434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Wat leverde dat op?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9F9253D-AD64-4A77-BCBD-EA251587ABE1}"/>
              </a:ext>
            </a:extLst>
          </p:cNvPr>
          <p:cNvSpPr txBox="1"/>
          <p:nvPr/>
        </p:nvSpPr>
        <p:spPr>
          <a:xfrm>
            <a:off x="0" y="0"/>
            <a:ext cx="1773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/>
              <a:t>Wie ben je?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CFBDA0E-122D-4B17-BE07-AD198FC14D36}"/>
              </a:ext>
            </a:extLst>
          </p:cNvPr>
          <p:cNvSpPr txBox="1"/>
          <p:nvPr/>
        </p:nvSpPr>
        <p:spPr>
          <a:xfrm>
            <a:off x="0" y="6131761"/>
            <a:ext cx="93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</a:rPr>
              <a:t>De remediërende Taalcursus </a:t>
            </a:r>
          </a:p>
          <a:p>
            <a:r>
              <a:rPr lang="nl-NL" sz="1600" dirty="0">
                <a:solidFill>
                  <a:schemeClr val="tx2"/>
                </a:solidFill>
              </a:rPr>
              <a:t>"Wij zweren bij vergelijkend leren en remediëren!" 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4611D8B-513C-4506-882B-D30BCC272D1F}"/>
              </a:ext>
            </a:extLst>
          </p:cNvPr>
          <p:cNvSpPr txBox="1"/>
          <p:nvPr/>
        </p:nvSpPr>
        <p:spPr>
          <a:xfrm>
            <a:off x="1892579" y="530535"/>
            <a:ext cx="3290652" cy="452431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200" b="1" dirty="0">
                <a:solidFill>
                  <a:srgbClr val="000068"/>
                </a:solidFill>
                <a:ea typeface="Calibri"/>
                <a:cs typeface="Calibri"/>
              </a:rPr>
              <a:t>Huidige situatie: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000068"/>
                </a:solidFill>
                <a:ea typeface="Calibri"/>
                <a:cs typeface="Calibri"/>
              </a:rPr>
              <a:t>In HR-brede taalvisie wordt taalcompetentie onder meer in verband gebracht met studiesucces.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rgbClr val="000068"/>
                </a:solidFill>
                <a:ea typeface="Calibri"/>
                <a:cs typeface="Calibri"/>
              </a:rPr>
              <a:t>Sinds 2017 wordt LERO-breed </a:t>
            </a:r>
            <a:r>
              <a:rPr lang="nl-NL" sz="1200" dirty="0" err="1">
                <a:solidFill>
                  <a:srgbClr val="000068"/>
                </a:solidFill>
                <a:ea typeface="Calibri"/>
                <a:cs typeface="Calibri"/>
              </a:rPr>
              <a:t>daariom</a:t>
            </a:r>
            <a:r>
              <a:rPr lang="nl-NL" sz="1200" dirty="0">
                <a:solidFill>
                  <a:srgbClr val="000068"/>
                </a:solidFill>
                <a:ea typeface="Calibri"/>
                <a:cs typeface="Calibri"/>
              </a:rPr>
              <a:t> in jaar 1, 2 en 3 een </a:t>
            </a:r>
            <a:r>
              <a:rPr lang="nl-NL" sz="1200" dirty="0">
                <a:solidFill>
                  <a:schemeClr val="accent1"/>
                </a:solidFill>
                <a:ea typeface="+mn-lt"/>
                <a:cs typeface="+mn-lt"/>
              </a:rPr>
              <a:t>taalcursus aangeboden door docenten LERO Nederlands. </a:t>
            </a:r>
            <a:endParaRPr lang="en-US" sz="1200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l-NL" sz="1200" dirty="0">
                <a:solidFill>
                  <a:srgbClr val="000068"/>
                </a:solidFill>
                <a:ea typeface="Calibri"/>
                <a:cs typeface="Calibri"/>
              </a:rPr>
              <a:t>Ondanks deze cursussen is er een groep studenten waarbij wij constateren dat deze meer begeleiding nodig hebben;</a:t>
            </a:r>
          </a:p>
          <a:p>
            <a:pPr marL="285750" indent="-285750">
              <a:buFont typeface="Arial"/>
              <a:buChar char="•"/>
            </a:pPr>
            <a:r>
              <a:rPr lang="nl-NL" sz="1200" dirty="0">
                <a:solidFill>
                  <a:srgbClr val="000068"/>
                </a:solidFill>
                <a:ea typeface="Calibri"/>
                <a:cs typeface="Calibri" panose="020F0502020204030204" pitchFamily="34" charset="0"/>
              </a:rPr>
              <a:t>1</a:t>
            </a:r>
            <a:r>
              <a:rPr lang="nl-NL" sz="1200" baseline="30000" dirty="0">
                <a:solidFill>
                  <a:srgbClr val="000068"/>
                </a:solidFill>
                <a:ea typeface="Calibri"/>
                <a:cs typeface="Calibri" panose="020F0502020204030204" pitchFamily="34" charset="0"/>
              </a:rPr>
              <a:t>ste-</a:t>
            </a:r>
            <a:r>
              <a:rPr lang="nl-NL" sz="1200" dirty="0">
                <a:solidFill>
                  <a:srgbClr val="000068"/>
                </a:solidFill>
                <a:ea typeface="Calibri"/>
                <a:cs typeface="Calibri" panose="020F0502020204030204" pitchFamily="34" charset="0"/>
              </a:rPr>
              <a:t>jaars studenten vallen op </a:t>
            </a:r>
            <a:r>
              <a:rPr lang="nl-NL" sz="1200" dirty="0">
                <a:solidFill>
                  <a:schemeClr val="accent1"/>
                </a:solidFill>
                <a:ea typeface="+mn-lt"/>
                <a:cs typeface="Calibri" panose="020F0502020204030204" pitchFamily="34" charset="0"/>
              </a:rPr>
              <a:t>de HBO-Taalmeting uit.</a:t>
            </a:r>
            <a:endParaRPr lang="nl-NL" sz="1200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nl-NL" sz="1200" dirty="0">
                <a:solidFill>
                  <a:schemeClr val="accent1"/>
                </a:solidFill>
                <a:ea typeface="+mn-lt"/>
                <a:cs typeface="Calibri" panose="020F0502020204030204" pitchFamily="34" charset="0"/>
              </a:rPr>
              <a:t>Voor hen daarom keuzevak: </a:t>
            </a:r>
            <a:r>
              <a:rPr lang="nl-NL" sz="1200" dirty="0">
                <a:solidFill>
                  <a:srgbClr val="000068"/>
                </a:solidFill>
                <a:ea typeface="Calibri"/>
                <a:cs typeface="Calibri" panose="020F0502020204030204" pitchFamily="34" charset="0"/>
              </a:rPr>
              <a:t>een Remediërende </a:t>
            </a:r>
            <a:r>
              <a:rPr lang="nl-NL" sz="1200" dirty="0">
                <a:solidFill>
                  <a:schemeClr val="accent1"/>
                </a:solidFill>
                <a:ea typeface="+mn-lt"/>
                <a:cs typeface="Calibri" panose="020F0502020204030204" pitchFamily="34" charset="0"/>
              </a:rPr>
              <a:t>taalcursus</a:t>
            </a:r>
          </a:p>
          <a:p>
            <a:endParaRPr lang="nl-NL" sz="1200" dirty="0">
              <a:solidFill>
                <a:schemeClr val="accent1"/>
              </a:solidFill>
              <a:ea typeface="+mn-lt"/>
              <a:cs typeface="Calibri" panose="020F0502020204030204" pitchFamily="34" charset="0"/>
            </a:endParaRPr>
          </a:p>
          <a:p>
            <a:r>
              <a:rPr lang="nl-NL" sz="1200" b="1" dirty="0">
                <a:solidFill>
                  <a:schemeClr val="accent1"/>
                </a:solidFill>
                <a:ea typeface="+mn-lt"/>
                <a:cs typeface="Calibri" panose="020F0502020204030204" pitchFamily="34" charset="0"/>
              </a:rPr>
              <a:t>Wensen voor de toekomst: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accent1"/>
                </a:solidFill>
                <a:ea typeface="+mn-lt"/>
                <a:cs typeface="Calibri" panose="020F0502020204030204" pitchFamily="34" charset="0"/>
              </a:rPr>
              <a:t>Reguliere taalcursussen in jaar 1, 2 en 3 worden ook door de vakdocenten gegeven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accent1"/>
                </a:solidFill>
                <a:ea typeface="+mn-lt"/>
                <a:cs typeface="Calibri" panose="020F0502020204030204" pitchFamily="34" charset="0"/>
              </a:rPr>
              <a:t>Remediërende taalcursussen door docenten LERO Nederlands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accent1"/>
              </a:solidFill>
              <a:ea typeface="Calibri"/>
              <a:cs typeface="Calibri" panose="020F0502020204030204" pitchFamily="34" charset="0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E8D045C-6832-4083-84E5-8BC8F987B730}"/>
              </a:ext>
            </a:extLst>
          </p:cNvPr>
          <p:cNvSpPr txBox="1"/>
          <p:nvPr/>
        </p:nvSpPr>
        <p:spPr>
          <a:xfrm>
            <a:off x="5136059" y="1532989"/>
            <a:ext cx="3763432" cy="3308598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nl-NL" sz="1100" b="0" i="0" dirty="0">
                <a:solidFill>
                  <a:srgbClr val="000000"/>
                </a:solidFill>
                <a:effectLst/>
                <a:latin typeface="+mj-lt"/>
              </a:rPr>
              <a:t>OP1: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srgbClr val="000000"/>
                </a:solidFill>
                <a:latin typeface="+mj-lt"/>
              </a:rPr>
              <a:t>R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+mj-lt"/>
              </a:rPr>
              <a:t>emediërende taalcursus ontwikkeld 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srgbClr val="000000"/>
                </a:solidFill>
                <a:latin typeface="+mj-lt"/>
              </a:rPr>
              <a:t>studenten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+mj-lt"/>
              </a:rPr>
              <a:t> schrijven uiteindelijk een tekst over een IVL-brede stelling.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nl-NL" sz="1100" b="0" i="0" dirty="0">
                <a:solidFill>
                  <a:srgbClr val="000000"/>
                </a:solidFill>
                <a:effectLst/>
                <a:latin typeface="+mj-lt"/>
              </a:rPr>
              <a:t>Kijken, spreken en lezen over de stelling vormen de basis om erover te kunnen schrijven. 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srgbClr val="000000"/>
                </a:solidFill>
                <a:latin typeface="+mj-lt"/>
              </a:rPr>
              <a:t>V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+mj-lt"/>
              </a:rPr>
              <a:t>ergelijkend leren aan de hand van de digitale tool </a:t>
            </a:r>
            <a:r>
              <a:rPr lang="nl-NL" sz="1100" b="0" i="0" dirty="0" err="1">
                <a:solidFill>
                  <a:srgbClr val="000000"/>
                </a:solidFill>
                <a:effectLst/>
                <a:latin typeface="+mj-lt"/>
              </a:rPr>
              <a:t>Comproved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+mj-lt"/>
              </a:rPr>
              <a:t>.  </a:t>
            </a:r>
          </a:p>
          <a:p>
            <a:pPr algn="l" rtl="0" fontAlgn="base"/>
            <a:r>
              <a:rPr lang="nl-NL" sz="1100" dirty="0">
                <a:solidFill>
                  <a:srgbClr val="000000"/>
                </a:solidFill>
                <a:latin typeface="+mj-lt"/>
              </a:rPr>
              <a:t>OP 2 en OP3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srgbClr val="000000"/>
                </a:solidFill>
                <a:latin typeface="+mj-lt"/>
              </a:rPr>
              <a:t>R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+mj-lt"/>
              </a:rPr>
              <a:t>emediërende taalcursus uitgezet voor </a:t>
            </a:r>
            <a:r>
              <a:rPr lang="nl-NL" sz="1100" b="0" i="0" dirty="0" err="1">
                <a:solidFill>
                  <a:srgbClr val="000000"/>
                </a:solidFill>
                <a:effectLst/>
                <a:latin typeface="+mj-lt"/>
              </a:rPr>
              <a:t>ClusterTalen</a:t>
            </a:r>
            <a:endParaRPr lang="nl-NL" sz="11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srgbClr val="000000"/>
                </a:solidFill>
                <a:latin typeface="+mj-lt"/>
              </a:rPr>
              <a:t>c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+mj-lt"/>
              </a:rPr>
              <a:t>ursus gegeven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nl-NL" sz="1100" b="0" i="0" dirty="0">
                <a:solidFill>
                  <a:srgbClr val="000000"/>
                </a:solidFill>
                <a:effectLst/>
                <a:latin typeface="+mj-lt"/>
              </a:rPr>
              <a:t>data verzameld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nl-NL" sz="1100" b="0" i="0" dirty="0">
                <a:solidFill>
                  <a:srgbClr val="000000"/>
                </a:solidFill>
                <a:effectLst/>
                <a:latin typeface="+mj-lt"/>
              </a:rPr>
              <a:t>geëvalueerd met studenten </a:t>
            </a:r>
            <a:endParaRPr lang="nl-NL" sz="1100" dirty="0">
              <a:solidFill>
                <a:srgbClr val="000000"/>
              </a:solidFill>
              <a:latin typeface="+mj-lt"/>
            </a:endParaRP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nl-NL" sz="1100" b="0" i="0" dirty="0">
                <a:solidFill>
                  <a:srgbClr val="000000"/>
                </a:solidFill>
                <a:effectLst/>
                <a:latin typeface="+mj-lt"/>
              </a:rPr>
              <a:t>cursus en onderzoek aangescherpt.</a:t>
            </a:r>
          </a:p>
          <a:p>
            <a:pPr algn="l" rtl="0" fontAlgn="base"/>
            <a:r>
              <a:rPr lang="nl-NL" sz="1100" dirty="0">
                <a:solidFill>
                  <a:srgbClr val="000000"/>
                </a:solidFill>
                <a:latin typeface="+mj-lt"/>
              </a:rPr>
              <a:t>OP 4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srgbClr val="000000"/>
                </a:solidFill>
                <a:latin typeface="+mj-lt"/>
              </a:rPr>
              <a:t>R</a:t>
            </a:r>
            <a:r>
              <a:rPr lang="nl-NL" sz="1100" b="0" i="0" dirty="0">
                <a:solidFill>
                  <a:srgbClr val="000000"/>
                </a:solidFill>
                <a:effectLst/>
                <a:latin typeface="+mj-lt"/>
              </a:rPr>
              <a:t>emediërende taalcursus analyse</a:t>
            </a:r>
            <a:endParaRPr lang="nl-NL" sz="1100" dirty="0">
              <a:solidFill>
                <a:srgbClr val="000000"/>
              </a:solidFill>
              <a:latin typeface="+mj-lt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nl-NL" sz="1100" b="0" i="0" dirty="0">
                <a:solidFill>
                  <a:srgbClr val="000000"/>
                </a:solidFill>
                <a:effectLst/>
                <a:latin typeface="+mj-lt"/>
              </a:rPr>
              <a:t>Op basis daarvan wordt geconcludeerd wat de waarde van de cursus kan zijn binnen het taalbeleid van IvL. 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66AA401-3737-4B5E-98E2-707F9AE093E8}"/>
              </a:ext>
            </a:extLst>
          </p:cNvPr>
          <p:cNvSpPr txBox="1"/>
          <p:nvPr/>
        </p:nvSpPr>
        <p:spPr>
          <a:xfrm>
            <a:off x="8959767" y="481311"/>
            <a:ext cx="29306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accent1"/>
                </a:solidFill>
              </a:rPr>
              <a:t>De analyse is nog volop aan de gang! Op basis van OP 2 en OP3 wat opvallende zaken: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25FED14-A4BC-4749-8B6C-AB0B552B2CD3}"/>
              </a:ext>
            </a:extLst>
          </p:cNvPr>
          <p:cNvSpPr txBox="1"/>
          <p:nvPr/>
        </p:nvSpPr>
        <p:spPr>
          <a:xfrm>
            <a:off x="9005073" y="2825694"/>
            <a:ext cx="29306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accent1"/>
                </a:solidFill>
              </a:rPr>
              <a:t>‘Dit was echt nuttig, eigenlijk moet elke student deze cursus volgen. Ik maak mij nu geen zorgen meer over het essay’. 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4531FD6E-11D8-4306-B3AC-A21E4FE3295B}"/>
              </a:ext>
            </a:extLst>
          </p:cNvPr>
          <p:cNvSpPr txBox="1"/>
          <p:nvPr/>
        </p:nvSpPr>
        <p:spPr>
          <a:xfrm>
            <a:off x="8836236" y="3823754"/>
            <a:ext cx="3346890" cy="138499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1"/>
                </a:solidFill>
              </a:rPr>
              <a:t>Taaldocenten zijn nodig voor de groep studenten die meer begeleiding nodig heeft!</a:t>
            </a:r>
          </a:p>
          <a:p>
            <a:endParaRPr lang="nl-NL" sz="1400" dirty="0">
              <a:solidFill>
                <a:schemeClr val="accent1"/>
              </a:solidFill>
            </a:endParaRPr>
          </a:p>
          <a:p>
            <a:r>
              <a:rPr lang="nl-NL" sz="1400" dirty="0">
                <a:solidFill>
                  <a:schemeClr val="accent1"/>
                </a:solidFill>
              </a:rPr>
              <a:t>Vakdocenten zijn nodig voor de reguliere groep studenten. 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BAF0088-401B-4707-822C-9749753065FB}"/>
              </a:ext>
            </a:extLst>
          </p:cNvPr>
          <p:cNvSpPr txBox="1"/>
          <p:nvPr/>
        </p:nvSpPr>
        <p:spPr>
          <a:xfrm>
            <a:off x="1861889" y="4383116"/>
            <a:ext cx="3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1">
                    <a:lumMod val="75000"/>
                  </a:schemeClr>
                </a:solidFill>
              </a:rPr>
              <a:t>Gericht op: studenten en curriculum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C3083551-177F-416A-AA49-84BAC66C1A37}"/>
              </a:ext>
            </a:extLst>
          </p:cNvPr>
          <p:cNvSpPr txBox="1"/>
          <p:nvPr/>
        </p:nvSpPr>
        <p:spPr>
          <a:xfrm>
            <a:off x="1914190" y="5410007"/>
            <a:ext cx="293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1"/>
                </a:solidFill>
              </a:rPr>
              <a:t>Taal &amp; onderwijs</a:t>
            </a:r>
          </a:p>
          <a:p>
            <a:r>
              <a:rPr lang="nl-NL" sz="1400" dirty="0">
                <a:solidFill>
                  <a:schemeClr val="accent1"/>
                </a:solidFill>
              </a:rPr>
              <a:t>Taal &amp; toetsing</a:t>
            </a:r>
          </a:p>
        </p:txBody>
      </p:sp>
      <p:pic>
        <p:nvPicPr>
          <p:cNvPr id="31" name="Graphic 30" descr="Studentenbaret bij afstuderen met effen opvulling">
            <a:extLst>
              <a:ext uri="{FF2B5EF4-FFF2-40B4-BE49-F238E27FC236}">
                <a16:creationId xmlns:a16="http://schemas.microsoft.com/office/drawing/2014/main" id="{A3809034-E93A-4584-B0AF-BBF14786E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4843" y="5142872"/>
            <a:ext cx="632165" cy="632165"/>
          </a:xfrm>
          <a:prstGeom prst="rect">
            <a:avLst/>
          </a:prstGeom>
        </p:spPr>
      </p:pic>
      <p:pic>
        <p:nvPicPr>
          <p:cNvPr id="35" name="Graphic 34" descr="Opgerold diploma met effen opvulling">
            <a:extLst>
              <a:ext uri="{FF2B5EF4-FFF2-40B4-BE49-F238E27FC236}">
                <a16:creationId xmlns:a16="http://schemas.microsoft.com/office/drawing/2014/main" id="{FEFAA69F-55F5-47C6-AB0D-E8B35981B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83701" y="5413065"/>
            <a:ext cx="914400" cy="914400"/>
          </a:xfrm>
          <a:prstGeom prst="rect">
            <a:avLst/>
          </a:prstGeom>
        </p:spPr>
      </p:pic>
      <p:pic>
        <p:nvPicPr>
          <p:cNvPr id="39" name="Graphic 38" descr="Klaslokaal met effen opvulling">
            <a:extLst>
              <a:ext uri="{FF2B5EF4-FFF2-40B4-BE49-F238E27FC236}">
                <a16:creationId xmlns:a16="http://schemas.microsoft.com/office/drawing/2014/main" id="{4FE87584-6657-47A9-952B-123B4BCC76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6998" y="4602872"/>
            <a:ext cx="540000" cy="540000"/>
          </a:xfrm>
          <a:prstGeom prst="rect">
            <a:avLst/>
          </a:prstGeom>
        </p:spPr>
      </p:pic>
      <p:pic>
        <p:nvPicPr>
          <p:cNvPr id="45" name="Graphic 44" descr="Puzzelstukjes met effen opvulling">
            <a:extLst>
              <a:ext uri="{FF2B5EF4-FFF2-40B4-BE49-F238E27FC236}">
                <a16:creationId xmlns:a16="http://schemas.microsoft.com/office/drawing/2014/main" id="{A5F0A032-BC6E-4966-AAA0-B775A45CE0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38093" y="4641085"/>
            <a:ext cx="540000" cy="425549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6EA56FB-8E30-4D66-905B-D4A66FFEB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248955"/>
              </p:ext>
            </p:extLst>
          </p:nvPr>
        </p:nvGraphicFramePr>
        <p:xfrm>
          <a:off x="5317819" y="507342"/>
          <a:ext cx="329946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C8031ED-F8F4-1537-28E4-869F38EF43B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1584" y="1956615"/>
            <a:ext cx="771597" cy="7715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22F04F-6AA6-C74B-6045-25C882D8CC7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5397" y="4026519"/>
            <a:ext cx="927190" cy="927190"/>
          </a:xfrm>
          <a:prstGeom prst="rect">
            <a:avLst/>
          </a:prstGeom>
        </p:spPr>
      </p:pic>
      <p:pic>
        <p:nvPicPr>
          <p:cNvPr id="3761" name="Picture 3761" descr="Chart, pie chart&#10;&#10;Description automatically generated">
            <a:extLst>
              <a:ext uri="{FF2B5EF4-FFF2-40B4-BE49-F238E27FC236}">
                <a16:creationId xmlns:a16="http://schemas.microsoft.com/office/drawing/2014/main" id="{FEBD5AE8-E8C4-9985-57BC-2335CD5ADA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9469" y="1337487"/>
            <a:ext cx="2983165" cy="12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1092"/>
      </p:ext>
    </p:extLst>
  </p:cSld>
  <p:clrMapOvr>
    <a:masterClrMapping/>
  </p:clrMapOvr>
</p:sld>
</file>

<file path=ppt/theme/theme1.xml><?xml version="1.0" encoding="utf-8"?>
<a:theme xmlns:a="http://schemas.openxmlformats.org/drawingml/2006/main" name="WPT">
  <a:themeElements>
    <a:clrScheme name="HRDM">
      <a:dk1>
        <a:srgbClr val="FFFFFF"/>
      </a:dk1>
      <a:lt1>
        <a:srgbClr val="FFFFFF"/>
      </a:lt1>
      <a:dk2>
        <a:srgbClr val="CC0033"/>
      </a:dk2>
      <a:lt2>
        <a:srgbClr val="0099FF"/>
      </a:lt2>
      <a:accent1>
        <a:srgbClr val="000068"/>
      </a:accent1>
      <a:accent2>
        <a:srgbClr val="FFCC00"/>
      </a:accent2>
      <a:accent3>
        <a:srgbClr val="CC0033"/>
      </a:accent3>
      <a:accent4>
        <a:srgbClr val="B2B2B2"/>
      </a:accent4>
      <a:accent5>
        <a:srgbClr val="E5E5E5"/>
      </a:accent5>
      <a:accent6>
        <a:srgbClr val="E8E8F0"/>
      </a:accent6>
      <a:hlink>
        <a:srgbClr val="0099FF"/>
      </a:hlink>
      <a:folHlink>
        <a:srgbClr val="000068"/>
      </a:folHlink>
    </a:clrScheme>
    <a:fontScheme name="HRDM-Titel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4" charset="0"/>
            <a:ea typeface="ヒラギノ角ゴ Pro W3" pitchFamily="84" charset="-128"/>
            <a:cs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4" charset="0"/>
            <a:ea typeface="ヒラギノ角ゴ Pro W3" pitchFamily="84" charset="-128"/>
            <a:cs typeface="ヒラギノ角ゴ Pro W3" pitchFamily="84" charset="-128"/>
          </a:defRPr>
        </a:defPPr>
      </a:lstStyle>
    </a:lnDef>
  </a:objectDefaults>
  <a:extraClrSchemeLst>
    <a:extraClrScheme>
      <a:clrScheme name="Inter Acc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 Access 1">
        <a:dk1>
          <a:srgbClr val="000000"/>
        </a:dk1>
        <a:lt1>
          <a:srgbClr val="FFFFFF"/>
        </a:lt1>
        <a:dk2>
          <a:srgbClr val="003F45"/>
        </a:dk2>
        <a:lt2>
          <a:srgbClr val="808080"/>
        </a:lt2>
        <a:accent1>
          <a:srgbClr val="00907C"/>
        </a:accent1>
        <a:accent2>
          <a:srgbClr val="319C6B"/>
        </a:accent2>
        <a:accent3>
          <a:srgbClr val="FFFFFF"/>
        </a:accent3>
        <a:accent4>
          <a:srgbClr val="000000"/>
        </a:accent4>
        <a:accent5>
          <a:srgbClr val="AAC6BF"/>
        </a:accent5>
        <a:accent6>
          <a:srgbClr val="2B8D60"/>
        </a:accent6>
        <a:hlink>
          <a:srgbClr val="5C8385"/>
        </a:hlink>
        <a:folHlink>
          <a:srgbClr val="0097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 Access 2">
        <a:dk1>
          <a:srgbClr val="000000"/>
        </a:dk1>
        <a:lt1>
          <a:srgbClr val="FFFFFF"/>
        </a:lt1>
        <a:dk2>
          <a:srgbClr val="003F45"/>
        </a:dk2>
        <a:lt2>
          <a:srgbClr val="808080"/>
        </a:lt2>
        <a:accent1>
          <a:srgbClr val="50A5C8"/>
        </a:accent1>
        <a:accent2>
          <a:srgbClr val="2F996A"/>
        </a:accent2>
        <a:accent3>
          <a:srgbClr val="FFFFFF"/>
        </a:accent3>
        <a:accent4>
          <a:srgbClr val="000000"/>
        </a:accent4>
        <a:accent5>
          <a:srgbClr val="B3CFE0"/>
        </a:accent5>
        <a:accent6>
          <a:srgbClr val="2A8A5F"/>
        </a:accent6>
        <a:hlink>
          <a:srgbClr val="B1C37D"/>
        </a:hlink>
        <a:folHlink>
          <a:srgbClr val="0096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PT" id="{8DAE7CE3-4392-45DB-ADA6-DC6EF990EA57}" vid="{45B830C1-5DEE-4AC3-B69D-04165E942B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e2dcf6-917b-46d2-8012-4db98279564a">
      <Terms xmlns="http://schemas.microsoft.com/office/infopath/2007/PartnerControls"/>
    </lcf76f155ced4ddcb4097134ff3c332f>
    <TaxCatchAll xmlns="ac643252-561a-4446-87ab-caa5d6ff7d6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95DEB4ED5E6746920C3A1942E4791B" ma:contentTypeVersion="15" ma:contentTypeDescription="Een nieuw document maken." ma:contentTypeScope="" ma:versionID="7bbc9bd77296dc821cbbf0abbc5969b4">
  <xsd:schema xmlns:xsd="http://www.w3.org/2001/XMLSchema" xmlns:xs="http://www.w3.org/2001/XMLSchema" xmlns:p="http://schemas.microsoft.com/office/2006/metadata/properties" xmlns:ns2="e4e2dcf6-917b-46d2-8012-4db98279564a" xmlns:ns3="ac643252-561a-4446-87ab-caa5d6ff7d60" targetNamespace="http://schemas.microsoft.com/office/2006/metadata/properties" ma:root="true" ma:fieldsID="ee678128bdbda8ca234969833290fb11" ns2:_="" ns3:_="">
    <xsd:import namespace="e4e2dcf6-917b-46d2-8012-4db98279564a"/>
    <xsd:import namespace="ac643252-561a-4446-87ab-caa5d6ff7d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2dcf6-917b-46d2-8012-4db982795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d5477cde-f098-4d32-ba13-c78038edd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43252-561a-4446-87ab-caa5d6ff7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01c0c86-faae-48b0-bf86-430918bb9e17}" ma:internalName="TaxCatchAll" ma:showField="CatchAllData" ma:web="ac643252-561a-4446-87ab-caa5d6ff7d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8F2439-BEDC-497E-8B3A-E8A383382D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64FE7-4EB4-4D62-8435-8A23D108F928}">
  <ds:schemaRefs>
    <ds:schemaRef ds:uri="ac643252-561a-4446-87ab-caa5d6ff7d60"/>
    <ds:schemaRef ds:uri="e4e2dcf6-917b-46d2-8012-4db9827956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122CA5-99B9-41BA-8ACE-869A56EB441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Widescreen</PresentationFormat>
  <Paragraphs>69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Open Sans</vt:lpstr>
      <vt:lpstr>Times</vt:lpstr>
      <vt:lpstr>Wingdings</vt:lpstr>
      <vt:lpstr>WPT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Bais, S.J. (Simone)</cp:lastModifiedBy>
  <cp:revision>5</cp:revision>
  <dcterms:created xsi:type="dcterms:W3CDTF">2022-06-27T12:30:11Z</dcterms:created>
  <dcterms:modified xsi:type="dcterms:W3CDTF">2023-06-09T13:35:29Z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0x0101004095DEB4ED5E6746920C3A1942E4791B</vt:lpwstr>
  </property>
  <property fmtid="{D5CDD505-2E9C-101B-9397-08002B2CF9AE}" pid="3" name="MediaServiceImageTags">
    <vt:lpwstr/>
  </property>
</Properties>
</file>