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7"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048FC-9F75-40B8-A2D8-189E50BB134F}" v="2" dt="2023-06-12T10:39:57.371"/>
    <p1510:client id="{B032B8F4-8CB7-4FA8-B09C-A1A8AED30F68}" v="6" dt="2023-06-07T16:14:19.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90" d="100"/>
          <a:sy n="90" d="100"/>
        </p:scale>
        <p:origin x="8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rael, T.I. (Tamar)" userId="S::isrti@hr.nl::bac9104e-7a31-47aa-abf5-47e47666a019" providerId="AD" clId="Web-{07F048FC-9F75-40B8-A2D8-189E50BB134F}"/>
    <pc:docChg chg="modSld">
      <pc:chgData name="Israel, T.I. (Tamar)" userId="S::isrti@hr.nl::bac9104e-7a31-47aa-abf5-47e47666a019" providerId="AD" clId="Web-{07F048FC-9F75-40B8-A2D8-189E50BB134F}" dt="2023-06-12T10:39:57.371" v="1" actId="20577"/>
      <pc:docMkLst>
        <pc:docMk/>
      </pc:docMkLst>
      <pc:sldChg chg="modSp">
        <pc:chgData name="Israel, T.I. (Tamar)" userId="S::isrti@hr.nl::bac9104e-7a31-47aa-abf5-47e47666a019" providerId="AD" clId="Web-{07F048FC-9F75-40B8-A2D8-189E50BB134F}" dt="2023-06-12T10:39:57.371" v="1" actId="20577"/>
        <pc:sldMkLst>
          <pc:docMk/>
          <pc:sldMk cId="752361092" sldId="257"/>
        </pc:sldMkLst>
        <pc:spChg chg="mod">
          <ac:chgData name="Israel, T.I. (Tamar)" userId="S::isrti@hr.nl::bac9104e-7a31-47aa-abf5-47e47666a019" providerId="AD" clId="Web-{07F048FC-9F75-40B8-A2D8-189E50BB134F}" dt="2023-06-12T10:39:57.371" v="1" actId="20577"/>
          <ac:spMkLst>
            <pc:docMk/>
            <pc:sldMk cId="752361092" sldId="257"/>
            <ac:spMk id="4" creationId="{F63D6C41-1235-4B29-AD1A-F9F3E2DBDC6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12.06.2023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12.06.2023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12.06.2023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249E164-E8DC-4468-A641-FBA84C0C45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2"/>
            <a:ext cx="12192000" cy="6857656"/>
          </a:xfrm>
          <a:prstGeom prst="rect">
            <a:avLst/>
          </a:prstGeom>
        </p:spPr>
      </p:pic>
      <p:pic>
        <p:nvPicPr>
          <p:cNvPr id="13" name="Afbeelding 12">
            <a:extLst>
              <a:ext uri="{FF2B5EF4-FFF2-40B4-BE49-F238E27FC236}">
                <a16:creationId xmlns:a16="http://schemas.microsoft.com/office/drawing/2014/main" id="{342DE672-904B-45E5-AE2A-C4B160AC8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62403"/>
            <a:ext cx="12192000" cy="2495425"/>
          </a:xfrm>
          <a:prstGeom prst="rect">
            <a:avLst/>
          </a:prstGeom>
        </p:spPr>
      </p:pic>
      <p:pic>
        <p:nvPicPr>
          <p:cNvPr id="5" name="Afbeelding 4">
            <a:extLst>
              <a:ext uri="{FF2B5EF4-FFF2-40B4-BE49-F238E27FC236}">
                <a16:creationId xmlns:a16="http://schemas.microsoft.com/office/drawing/2014/main" id="{56795A58-1BB5-4DC9-8414-004BF3C77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9957"/>
            <a:ext cx="12192000" cy="1636939"/>
          </a:xfrm>
          <a:prstGeom prst="rect">
            <a:avLst/>
          </a:prstGeom>
        </p:spPr>
      </p:pic>
      <p:sp>
        <p:nvSpPr>
          <p:cNvPr id="60420" name="Rectangle 5"/>
          <p:cNvSpPr>
            <a:spLocks noGrp="1" noChangeArrowheads="1"/>
          </p:cNvSpPr>
          <p:nvPr>
            <p:ph type="subTitle" idx="1" hasCustomPrompt="1"/>
          </p:nvPr>
        </p:nvSpPr>
        <p:spPr>
          <a:xfrm>
            <a:off x="508009" y="1370164"/>
            <a:ext cx="10708415" cy="381000"/>
          </a:xfrm>
          <a:prstGeom prst="rect">
            <a:avLst/>
          </a:prstGeom>
        </p:spPr>
        <p:txBody>
          <a:bodyPr wrap="none" lIns="0" tIns="0" rIns="0" bIns="0"/>
          <a:lstStyle>
            <a:lvl1pPr marL="0" indent="0">
              <a:lnSpc>
                <a:spcPts val="2916"/>
              </a:lnSpc>
              <a:spcBef>
                <a:spcPts val="0"/>
              </a:spcBef>
              <a:buFont typeface="Wingdings" pitchFamily="-80" charset="2"/>
              <a:buNone/>
              <a:defRPr sz="2222" b="0" smtClean="0">
                <a:solidFill>
                  <a:schemeClr val="bg1"/>
                </a:solidFill>
                <a:latin typeface="Arial" charset="0"/>
                <a:ea typeface="ヒラギノ角ゴ Pro W3" pitchFamily="-80" charset="-128"/>
              </a:defRPr>
            </a:lvl1pPr>
          </a:lstStyle>
          <a:p>
            <a:pPr lvl="0"/>
            <a:r>
              <a:rPr lang="en-US" noProof="0" err="1"/>
              <a:t>Klik</a:t>
            </a:r>
            <a:r>
              <a:rPr lang="en-US" noProof="0"/>
              <a:t> </a:t>
            </a:r>
            <a:r>
              <a:rPr lang="en-US" noProof="0" err="1"/>
              <a:t>om</a:t>
            </a:r>
            <a:r>
              <a:rPr lang="en-US" noProof="0"/>
              <a:t> de </a:t>
            </a:r>
            <a:r>
              <a:rPr lang="en-US" noProof="0" err="1"/>
              <a:t>namen</a:t>
            </a:r>
            <a:r>
              <a:rPr lang="en-US" noProof="0"/>
              <a:t> </a:t>
            </a:r>
            <a:r>
              <a:rPr lang="en-US" noProof="0" err="1"/>
              <a:t>te</a:t>
            </a:r>
            <a:r>
              <a:rPr lang="en-US" noProof="0"/>
              <a:t> </a:t>
            </a:r>
            <a:r>
              <a:rPr lang="en-US" noProof="0" err="1"/>
              <a:t>bewerken</a:t>
            </a:r>
            <a:endParaRPr lang="en-US" noProof="0"/>
          </a:p>
        </p:txBody>
      </p:sp>
      <p:sp>
        <p:nvSpPr>
          <p:cNvPr id="60421" name="Rectangle 6"/>
          <p:cNvSpPr>
            <a:spLocks noGrp="1" noChangeArrowheads="1"/>
          </p:cNvSpPr>
          <p:nvPr>
            <p:ph type="ctrTitle" hasCustomPrompt="1"/>
          </p:nvPr>
        </p:nvSpPr>
        <p:spPr>
          <a:xfrm>
            <a:off x="505207" y="585710"/>
            <a:ext cx="10637326" cy="685800"/>
          </a:xfrm>
          <a:prstGeom prst="rect">
            <a:avLst/>
          </a:prstGeom>
          <a:noFill/>
        </p:spPr>
        <p:txBody>
          <a:bodyPr lIns="0" tIns="0" rIns="0" bIns="0" anchor="ctr"/>
          <a:lstStyle>
            <a:lvl1pPr>
              <a:lnSpc>
                <a:spcPct val="100000"/>
              </a:lnSpc>
              <a:defRPr sz="3750" b="0" baseline="0" smtClean="0">
                <a:solidFill>
                  <a:schemeClr val="bg1"/>
                </a:solidFill>
                <a:latin typeface="Arial" charset="0"/>
                <a:ea typeface="ヒラギノ角ゴ Pro W3" pitchFamily="-80" charset="-128"/>
              </a:defRPr>
            </a:lvl1pPr>
          </a:lstStyle>
          <a:p>
            <a:pPr lvl="0"/>
            <a:r>
              <a:rPr lang="en-US" noProof="0" err="1"/>
              <a:t>Klik</a:t>
            </a:r>
            <a:r>
              <a:rPr lang="en-US" noProof="0"/>
              <a:t> om de </a:t>
            </a:r>
            <a:r>
              <a:rPr lang="en-US" noProof="0" err="1"/>
              <a:t>titel</a:t>
            </a:r>
            <a:r>
              <a:rPr lang="en-US" noProof="0"/>
              <a:t> </a:t>
            </a:r>
            <a:r>
              <a:rPr lang="en-US" noProof="0" err="1"/>
              <a:t>te</a:t>
            </a:r>
            <a:r>
              <a:rPr lang="en-US" noProof="0"/>
              <a:t> </a:t>
            </a:r>
            <a:r>
              <a:rPr lang="en-US" noProof="0" err="1"/>
              <a:t>bewerken</a:t>
            </a:r>
            <a:endParaRPr lang="nl-NL" noProof="0"/>
          </a:p>
        </p:txBody>
      </p:sp>
      <p:sp>
        <p:nvSpPr>
          <p:cNvPr id="15" name="Tijdelijke aanduiding voor tekst 24">
            <a:extLst>
              <a:ext uri="{FF2B5EF4-FFF2-40B4-BE49-F238E27FC236}">
                <a16:creationId xmlns:a16="http://schemas.microsoft.com/office/drawing/2014/main" id="{D4A26B67-482A-4F66-9CA5-B82D1CAE75F7}"/>
              </a:ext>
            </a:extLst>
          </p:cNvPr>
          <p:cNvSpPr>
            <a:spLocks noGrp="1"/>
          </p:cNvSpPr>
          <p:nvPr>
            <p:ph type="body" sz="quarter" idx="15" hasCustomPrompt="1"/>
          </p:nvPr>
        </p:nvSpPr>
        <p:spPr>
          <a:xfrm>
            <a:off x="505207" y="6349990"/>
            <a:ext cx="4540657" cy="400049"/>
          </a:xfrm>
          <a:prstGeom prst="rect">
            <a:avLst/>
          </a:prstGeom>
        </p:spPr>
        <p:txBody>
          <a:bodyPr wrap="none" lIns="0" tIns="0" rIns="0" bIns="0"/>
          <a:lstStyle>
            <a:lvl1pPr marL="0" indent="0">
              <a:lnSpc>
                <a:spcPts val="2778"/>
              </a:lnSpc>
              <a:spcBef>
                <a:spcPts val="0"/>
              </a:spcBef>
              <a:buFont typeface="Arial" panose="020B0604020202020204" pitchFamily="34" charset="0"/>
              <a:buNone/>
              <a:defRPr sz="1389">
                <a:solidFill>
                  <a:srgbClr val="000000"/>
                </a:solidFill>
              </a:defRPr>
            </a:lvl1pPr>
          </a:lstStyle>
          <a:p>
            <a:pPr lvl="0"/>
            <a:r>
              <a:rPr lang="nl-NL"/>
              <a:t>Onderwerp</a:t>
            </a:r>
          </a:p>
        </p:txBody>
      </p:sp>
      <p:pic>
        <p:nvPicPr>
          <p:cNvPr id="16" name="Afbeelding 15">
            <a:extLst>
              <a:ext uri="{FF2B5EF4-FFF2-40B4-BE49-F238E27FC236}">
                <a16:creationId xmlns:a16="http://schemas.microsoft.com/office/drawing/2014/main" id="{2631717F-B269-4AB3-A18A-A2DFB34B66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46691" y="6179892"/>
            <a:ext cx="500065" cy="500040"/>
          </a:xfrm>
          <a:prstGeom prst="rect">
            <a:avLst/>
          </a:prstGeom>
        </p:spPr>
      </p:pic>
      <p:sp>
        <p:nvSpPr>
          <p:cNvPr id="9" name="Tekstvak 8">
            <a:extLst>
              <a:ext uri="{FF2B5EF4-FFF2-40B4-BE49-F238E27FC236}">
                <a16:creationId xmlns:a16="http://schemas.microsoft.com/office/drawing/2014/main" id="{AABF166C-863D-4F99-A9A6-73C435E325F2}"/>
              </a:ext>
            </a:extLst>
          </p:cNvPr>
          <p:cNvSpPr txBox="1"/>
          <p:nvPr/>
        </p:nvSpPr>
        <p:spPr>
          <a:xfrm>
            <a:off x="9639333" y="6351002"/>
            <a:ext cx="1876425" cy="338554"/>
          </a:xfrm>
          <a:prstGeom prst="rect">
            <a:avLst/>
          </a:prstGeom>
          <a:noFill/>
        </p:spPr>
        <p:txBody>
          <a:bodyPr wrap="square" rtlCol="0">
            <a:spAutoFit/>
          </a:bodyPr>
          <a:lstStyle/>
          <a:p>
            <a:r>
              <a:rPr lang="nl-NL" sz="1600">
                <a:solidFill>
                  <a:schemeClr val="accent3"/>
                </a:solidFill>
                <a:latin typeface="Open Sans" panose="020B0606030504020204" pitchFamily="34" charset="0"/>
                <a:ea typeface="Open Sans" panose="020B0606030504020204" pitchFamily="34" charset="0"/>
                <a:cs typeface="Open Sans" panose="020B0606030504020204" pitchFamily="34" charset="0"/>
              </a:rPr>
              <a:t>WERK</a:t>
            </a:r>
            <a:r>
              <a:rPr lang="nl-NL" sz="16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plaats Taal</a:t>
            </a:r>
          </a:p>
        </p:txBody>
      </p:sp>
    </p:spTree>
    <p:extLst>
      <p:ext uri="{BB962C8B-B14F-4D97-AF65-F5344CB8AC3E}">
        <p14:creationId xmlns:p14="http://schemas.microsoft.com/office/powerpoint/2010/main" val="644524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7_Titel">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249E164-E8DC-4468-A641-FBA84C0C4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 y="1500"/>
            <a:ext cx="12187276" cy="6854999"/>
          </a:xfrm>
          <a:prstGeom prst="rect">
            <a:avLst/>
          </a:prstGeom>
        </p:spPr>
      </p:pic>
      <p:pic>
        <p:nvPicPr>
          <p:cNvPr id="5" name="Afbeelding 4">
            <a:extLst>
              <a:ext uri="{FF2B5EF4-FFF2-40B4-BE49-F238E27FC236}">
                <a16:creationId xmlns:a16="http://schemas.microsoft.com/office/drawing/2014/main" id="{56795A58-1BB5-4DC9-8414-004BF3C77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 y="359957"/>
            <a:ext cx="12192000" cy="1636939"/>
          </a:xfrm>
          <a:prstGeom prst="rect">
            <a:avLst/>
          </a:prstGeom>
          <a:noFill/>
        </p:spPr>
      </p:pic>
      <p:sp>
        <p:nvSpPr>
          <p:cNvPr id="60420" name="Rectangle 5"/>
          <p:cNvSpPr>
            <a:spLocks noGrp="1" noChangeArrowheads="1"/>
          </p:cNvSpPr>
          <p:nvPr>
            <p:ph type="subTitle" idx="1" hasCustomPrompt="1"/>
          </p:nvPr>
        </p:nvSpPr>
        <p:spPr>
          <a:xfrm>
            <a:off x="508009" y="1370164"/>
            <a:ext cx="10708415" cy="381000"/>
          </a:xfrm>
          <a:prstGeom prst="rect">
            <a:avLst/>
          </a:prstGeom>
        </p:spPr>
        <p:txBody>
          <a:bodyPr wrap="none" lIns="0" tIns="0" rIns="0" bIns="0"/>
          <a:lstStyle>
            <a:lvl1pPr marL="0" indent="0">
              <a:lnSpc>
                <a:spcPts val="2916"/>
              </a:lnSpc>
              <a:spcBef>
                <a:spcPts val="0"/>
              </a:spcBef>
              <a:buFont typeface="Wingdings" pitchFamily="-80" charset="2"/>
              <a:buNone/>
              <a:defRPr sz="2222" b="0" smtClean="0">
                <a:solidFill>
                  <a:schemeClr val="bg1"/>
                </a:solidFill>
                <a:latin typeface="Arial" charset="0"/>
                <a:ea typeface="ヒラギノ角ゴ Pro W3" pitchFamily="-80" charset="-128"/>
              </a:defRPr>
            </a:lvl1pPr>
          </a:lstStyle>
          <a:p>
            <a:pPr lvl="0"/>
            <a:r>
              <a:rPr lang="en-US" noProof="0" err="1"/>
              <a:t>Klik</a:t>
            </a:r>
            <a:r>
              <a:rPr lang="en-US" noProof="0"/>
              <a:t> </a:t>
            </a:r>
            <a:r>
              <a:rPr lang="en-US" noProof="0" err="1"/>
              <a:t>om</a:t>
            </a:r>
            <a:r>
              <a:rPr lang="en-US" noProof="0"/>
              <a:t> de </a:t>
            </a:r>
            <a:r>
              <a:rPr lang="en-US" noProof="0" err="1"/>
              <a:t>namen</a:t>
            </a:r>
            <a:r>
              <a:rPr lang="en-US" noProof="0"/>
              <a:t> </a:t>
            </a:r>
            <a:r>
              <a:rPr lang="en-US" noProof="0" err="1"/>
              <a:t>te</a:t>
            </a:r>
            <a:r>
              <a:rPr lang="en-US" noProof="0"/>
              <a:t> </a:t>
            </a:r>
            <a:r>
              <a:rPr lang="en-US" noProof="0" err="1"/>
              <a:t>bewerken</a:t>
            </a:r>
            <a:endParaRPr lang="en-US" noProof="0"/>
          </a:p>
        </p:txBody>
      </p:sp>
      <p:sp>
        <p:nvSpPr>
          <p:cNvPr id="60421" name="Rectangle 6"/>
          <p:cNvSpPr>
            <a:spLocks noGrp="1" noChangeArrowheads="1"/>
          </p:cNvSpPr>
          <p:nvPr>
            <p:ph type="ctrTitle" hasCustomPrompt="1"/>
          </p:nvPr>
        </p:nvSpPr>
        <p:spPr>
          <a:xfrm>
            <a:off x="505207" y="585710"/>
            <a:ext cx="10637326" cy="685800"/>
          </a:xfrm>
          <a:prstGeom prst="rect">
            <a:avLst/>
          </a:prstGeom>
          <a:noFill/>
        </p:spPr>
        <p:txBody>
          <a:bodyPr lIns="0" tIns="0" rIns="0" bIns="0" anchor="ctr"/>
          <a:lstStyle>
            <a:lvl1pPr>
              <a:lnSpc>
                <a:spcPct val="100000"/>
              </a:lnSpc>
              <a:defRPr sz="3750" b="0" baseline="0" smtClean="0">
                <a:solidFill>
                  <a:schemeClr val="bg1"/>
                </a:solidFill>
                <a:latin typeface="Arial" charset="0"/>
                <a:ea typeface="ヒラギノ角ゴ Pro W3" pitchFamily="-80" charset="-128"/>
              </a:defRPr>
            </a:lvl1pPr>
          </a:lstStyle>
          <a:p>
            <a:pPr lvl="0"/>
            <a:r>
              <a:rPr lang="en-US" noProof="0" err="1"/>
              <a:t>Klik</a:t>
            </a:r>
            <a:r>
              <a:rPr lang="en-US" noProof="0"/>
              <a:t> om de </a:t>
            </a:r>
            <a:r>
              <a:rPr lang="en-US" noProof="0" err="1"/>
              <a:t>titel</a:t>
            </a:r>
            <a:r>
              <a:rPr lang="en-US" noProof="0"/>
              <a:t> </a:t>
            </a:r>
            <a:r>
              <a:rPr lang="en-US" noProof="0" err="1"/>
              <a:t>te</a:t>
            </a:r>
            <a:r>
              <a:rPr lang="en-US" noProof="0"/>
              <a:t> </a:t>
            </a:r>
            <a:r>
              <a:rPr lang="en-US" noProof="0" err="1"/>
              <a:t>bewerken</a:t>
            </a:r>
            <a:endParaRPr lang="nl-NL" noProof="0"/>
          </a:p>
        </p:txBody>
      </p:sp>
      <p:pic>
        <p:nvPicPr>
          <p:cNvPr id="11" name="Afbeelding 10">
            <a:extLst>
              <a:ext uri="{FF2B5EF4-FFF2-40B4-BE49-F238E27FC236}">
                <a16:creationId xmlns:a16="http://schemas.microsoft.com/office/drawing/2014/main" id="{0A381AC7-CFA0-40F4-9E00-72D47A0C56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62403"/>
            <a:ext cx="12192000" cy="2495425"/>
          </a:xfrm>
          <a:prstGeom prst="rect">
            <a:avLst/>
          </a:prstGeom>
        </p:spPr>
      </p:pic>
      <p:sp>
        <p:nvSpPr>
          <p:cNvPr id="13" name="Tijdelijke aanduiding voor tekst 24">
            <a:extLst>
              <a:ext uri="{FF2B5EF4-FFF2-40B4-BE49-F238E27FC236}">
                <a16:creationId xmlns:a16="http://schemas.microsoft.com/office/drawing/2014/main" id="{404B931C-FA09-4BA7-8432-E4B80E73ABAF}"/>
              </a:ext>
            </a:extLst>
          </p:cNvPr>
          <p:cNvSpPr>
            <a:spLocks noGrp="1"/>
          </p:cNvSpPr>
          <p:nvPr>
            <p:ph type="body" sz="quarter" idx="15" hasCustomPrompt="1"/>
          </p:nvPr>
        </p:nvSpPr>
        <p:spPr>
          <a:xfrm>
            <a:off x="505207" y="6349990"/>
            <a:ext cx="4540657" cy="400049"/>
          </a:xfrm>
          <a:prstGeom prst="rect">
            <a:avLst/>
          </a:prstGeom>
        </p:spPr>
        <p:txBody>
          <a:bodyPr wrap="none" lIns="0" tIns="0" rIns="0" bIns="0"/>
          <a:lstStyle>
            <a:lvl1pPr marL="0" indent="0">
              <a:lnSpc>
                <a:spcPts val="2778"/>
              </a:lnSpc>
              <a:spcBef>
                <a:spcPts val="0"/>
              </a:spcBef>
              <a:buFont typeface="Arial" panose="020B0604020202020204" pitchFamily="34" charset="0"/>
              <a:buNone/>
              <a:defRPr sz="1389">
                <a:solidFill>
                  <a:srgbClr val="000000"/>
                </a:solidFill>
              </a:defRPr>
            </a:lvl1pPr>
          </a:lstStyle>
          <a:p>
            <a:pPr lvl="0"/>
            <a:r>
              <a:rPr lang="nl-NL"/>
              <a:t>Onderwerp</a:t>
            </a:r>
          </a:p>
        </p:txBody>
      </p:sp>
      <p:pic>
        <p:nvPicPr>
          <p:cNvPr id="15" name="Afbeelding 14">
            <a:extLst>
              <a:ext uri="{FF2B5EF4-FFF2-40B4-BE49-F238E27FC236}">
                <a16:creationId xmlns:a16="http://schemas.microsoft.com/office/drawing/2014/main" id="{639896EE-C31F-496F-846F-7446EB5981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46691" y="6179892"/>
            <a:ext cx="500065" cy="500040"/>
          </a:xfrm>
          <a:prstGeom prst="rect">
            <a:avLst/>
          </a:prstGeom>
        </p:spPr>
      </p:pic>
      <p:sp>
        <p:nvSpPr>
          <p:cNvPr id="9" name="Tekstvak 8">
            <a:extLst>
              <a:ext uri="{FF2B5EF4-FFF2-40B4-BE49-F238E27FC236}">
                <a16:creationId xmlns:a16="http://schemas.microsoft.com/office/drawing/2014/main" id="{4174F6CA-6936-4335-9E1A-F36D18F51042}"/>
              </a:ext>
            </a:extLst>
          </p:cNvPr>
          <p:cNvSpPr txBox="1"/>
          <p:nvPr/>
        </p:nvSpPr>
        <p:spPr>
          <a:xfrm>
            <a:off x="9639333" y="6351002"/>
            <a:ext cx="1876425" cy="338554"/>
          </a:xfrm>
          <a:prstGeom prst="rect">
            <a:avLst/>
          </a:prstGeom>
          <a:noFill/>
        </p:spPr>
        <p:txBody>
          <a:bodyPr wrap="square" rtlCol="0">
            <a:spAutoFit/>
          </a:bodyPr>
          <a:lstStyle/>
          <a:p>
            <a:r>
              <a:rPr lang="nl-NL" sz="1600">
                <a:solidFill>
                  <a:schemeClr val="accent3"/>
                </a:solidFill>
                <a:latin typeface="Open Sans" panose="020B0606030504020204" pitchFamily="34" charset="0"/>
                <a:ea typeface="Open Sans" panose="020B0606030504020204" pitchFamily="34" charset="0"/>
                <a:cs typeface="Open Sans" panose="020B0606030504020204" pitchFamily="34" charset="0"/>
              </a:rPr>
              <a:t>WERK</a:t>
            </a:r>
            <a:r>
              <a:rPr lang="nl-NL" sz="16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plaats Taal</a:t>
            </a:r>
          </a:p>
        </p:txBody>
      </p:sp>
    </p:spTree>
    <p:extLst>
      <p:ext uri="{BB962C8B-B14F-4D97-AF65-F5344CB8AC3E}">
        <p14:creationId xmlns:p14="http://schemas.microsoft.com/office/powerpoint/2010/main" val="2558279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6_Titel">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249E164-E8DC-4468-A641-FBA84C0C4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 y="1501"/>
            <a:ext cx="12187278" cy="6854999"/>
          </a:xfrm>
          <a:prstGeom prst="rect">
            <a:avLst/>
          </a:prstGeom>
        </p:spPr>
      </p:pic>
      <p:pic>
        <p:nvPicPr>
          <p:cNvPr id="5" name="Afbeelding 4">
            <a:extLst>
              <a:ext uri="{FF2B5EF4-FFF2-40B4-BE49-F238E27FC236}">
                <a16:creationId xmlns:a16="http://schemas.microsoft.com/office/drawing/2014/main" id="{56795A58-1BB5-4DC9-8414-004BF3C77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 y="359957"/>
            <a:ext cx="12192000" cy="1636939"/>
          </a:xfrm>
          <a:prstGeom prst="rect">
            <a:avLst/>
          </a:prstGeom>
          <a:noFill/>
        </p:spPr>
      </p:pic>
      <p:sp>
        <p:nvSpPr>
          <p:cNvPr id="60420" name="Rectangle 5"/>
          <p:cNvSpPr>
            <a:spLocks noGrp="1" noChangeArrowheads="1"/>
          </p:cNvSpPr>
          <p:nvPr>
            <p:ph type="subTitle" idx="1" hasCustomPrompt="1"/>
          </p:nvPr>
        </p:nvSpPr>
        <p:spPr>
          <a:xfrm>
            <a:off x="508009" y="1370164"/>
            <a:ext cx="10708415" cy="381000"/>
          </a:xfrm>
          <a:prstGeom prst="rect">
            <a:avLst/>
          </a:prstGeom>
        </p:spPr>
        <p:txBody>
          <a:bodyPr wrap="none" lIns="0" tIns="0" rIns="0" bIns="0"/>
          <a:lstStyle>
            <a:lvl1pPr marL="0" indent="0">
              <a:lnSpc>
                <a:spcPts val="2916"/>
              </a:lnSpc>
              <a:spcBef>
                <a:spcPts val="0"/>
              </a:spcBef>
              <a:buFont typeface="Wingdings" pitchFamily="-80" charset="2"/>
              <a:buNone/>
              <a:defRPr sz="2222" b="0" smtClean="0">
                <a:solidFill>
                  <a:schemeClr val="bg1"/>
                </a:solidFill>
                <a:latin typeface="Arial" charset="0"/>
                <a:ea typeface="ヒラギノ角ゴ Pro W3" pitchFamily="-80" charset="-128"/>
              </a:defRPr>
            </a:lvl1pPr>
          </a:lstStyle>
          <a:p>
            <a:pPr lvl="0"/>
            <a:r>
              <a:rPr lang="en-US" noProof="0" err="1"/>
              <a:t>Klik</a:t>
            </a:r>
            <a:r>
              <a:rPr lang="en-US" noProof="0"/>
              <a:t> </a:t>
            </a:r>
            <a:r>
              <a:rPr lang="en-US" noProof="0" err="1"/>
              <a:t>om</a:t>
            </a:r>
            <a:r>
              <a:rPr lang="en-US" noProof="0"/>
              <a:t> de </a:t>
            </a:r>
            <a:r>
              <a:rPr lang="en-US" noProof="0" err="1"/>
              <a:t>namen</a:t>
            </a:r>
            <a:r>
              <a:rPr lang="en-US" noProof="0"/>
              <a:t> </a:t>
            </a:r>
            <a:r>
              <a:rPr lang="en-US" noProof="0" err="1"/>
              <a:t>te</a:t>
            </a:r>
            <a:r>
              <a:rPr lang="en-US" noProof="0"/>
              <a:t> </a:t>
            </a:r>
            <a:r>
              <a:rPr lang="en-US" noProof="0" err="1"/>
              <a:t>bewerken</a:t>
            </a:r>
            <a:endParaRPr lang="en-US" noProof="0"/>
          </a:p>
        </p:txBody>
      </p:sp>
      <p:sp>
        <p:nvSpPr>
          <p:cNvPr id="60421" name="Rectangle 6"/>
          <p:cNvSpPr>
            <a:spLocks noGrp="1" noChangeArrowheads="1"/>
          </p:cNvSpPr>
          <p:nvPr>
            <p:ph type="ctrTitle" hasCustomPrompt="1"/>
          </p:nvPr>
        </p:nvSpPr>
        <p:spPr>
          <a:xfrm>
            <a:off x="505207" y="585710"/>
            <a:ext cx="10637326" cy="685800"/>
          </a:xfrm>
          <a:prstGeom prst="rect">
            <a:avLst/>
          </a:prstGeom>
          <a:noFill/>
        </p:spPr>
        <p:txBody>
          <a:bodyPr lIns="0" tIns="0" rIns="0" bIns="0" anchor="ctr"/>
          <a:lstStyle>
            <a:lvl1pPr>
              <a:lnSpc>
                <a:spcPct val="100000"/>
              </a:lnSpc>
              <a:defRPr sz="3750" b="0" baseline="0" smtClean="0">
                <a:solidFill>
                  <a:schemeClr val="bg1"/>
                </a:solidFill>
                <a:latin typeface="Arial" charset="0"/>
                <a:ea typeface="ヒラギノ角ゴ Pro W3" pitchFamily="-80" charset="-128"/>
              </a:defRPr>
            </a:lvl1pPr>
          </a:lstStyle>
          <a:p>
            <a:pPr lvl="0"/>
            <a:r>
              <a:rPr lang="en-US" noProof="0" err="1"/>
              <a:t>Klik</a:t>
            </a:r>
            <a:r>
              <a:rPr lang="en-US" noProof="0"/>
              <a:t> om de </a:t>
            </a:r>
            <a:r>
              <a:rPr lang="en-US" noProof="0" err="1"/>
              <a:t>titel</a:t>
            </a:r>
            <a:r>
              <a:rPr lang="en-US" noProof="0"/>
              <a:t> </a:t>
            </a:r>
            <a:r>
              <a:rPr lang="en-US" noProof="0" err="1"/>
              <a:t>te</a:t>
            </a:r>
            <a:r>
              <a:rPr lang="en-US" noProof="0"/>
              <a:t> </a:t>
            </a:r>
            <a:r>
              <a:rPr lang="en-US" noProof="0" err="1"/>
              <a:t>bewerken</a:t>
            </a:r>
            <a:endParaRPr lang="nl-NL" noProof="0"/>
          </a:p>
        </p:txBody>
      </p:sp>
      <p:pic>
        <p:nvPicPr>
          <p:cNvPr id="13" name="Afbeelding 12">
            <a:extLst>
              <a:ext uri="{FF2B5EF4-FFF2-40B4-BE49-F238E27FC236}">
                <a16:creationId xmlns:a16="http://schemas.microsoft.com/office/drawing/2014/main" id="{B87BC88D-D258-4C67-A049-7DE95BD88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62403"/>
            <a:ext cx="12192000" cy="2495425"/>
          </a:xfrm>
          <a:prstGeom prst="rect">
            <a:avLst/>
          </a:prstGeom>
        </p:spPr>
      </p:pic>
      <p:sp>
        <p:nvSpPr>
          <p:cNvPr id="14" name="Tijdelijke aanduiding voor tekst 24">
            <a:extLst>
              <a:ext uri="{FF2B5EF4-FFF2-40B4-BE49-F238E27FC236}">
                <a16:creationId xmlns:a16="http://schemas.microsoft.com/office/drawing/2014/main" id="{CC43665F-46EB-427C-905E-A2ACB6C83EA9}"/>
              </a:ext>
            </a:extLst>
          </p:cNvPr>
          <p:cNvSpPr>
            <a:spLocks noGrp="1"/>
          </p:cNvSpPr>
          <p:nvPr>
            <p:ph type="body" sz="quarter" idx="15" hasCustomPrompt="1"/>
          </p:nvPr>
        </p:nvSpPr>
        <p:spPr>
          <a:xfrm>
            <a:off x="505207" y="6349990"/>
            <a:ext cx="4540657" cy="400049"/>
          </a:xfrm>
          <a:prstGeom prst="rect">
            <a:avLst/>
          </a:prstGeom>
        </p:spPr>
        <p:txBody>
          <a:bodyPr wrap="none" lIns="0" tIns="0" rIns="0" bIns="0"/>
          <a:lstStyle>
            <a:lvl1pPr marL="0" indent="0">
              <a:lnSpc>
                <a:spcPts val="2778"/>
              </a:lnSpc>
              <a:spcBef>
                <a:spcPts val="0"/>
              </a:spcBef>
              <a:buFont typeface="Arial" panose="020B0604020202020204" pitchFamily="34" charset="0"/>
              <a:buNone/>
              <a:defRPr sz="1389">
                <a:solidFill>
                  <a:srgbClr val="000000"/>
                </a:solidFill>
              </a:defRPr>
            </a:lvl1pPr>
          </a:lstStyle>
          <a:p>
            <a:pPr lvl="0"/>
            <a:r>
              <a:rPr lang="nl-NL"/>
              <a:t>Onderwerp</a:t>
            </a:r>
          </a:p>
        </p:txBody>
      </p:sp>
      <p:pic>
        <p:nvPicPr>
          <p:cNvPr id="15" name="Afbeelding 14">
            <a:extLst>
              <a:ext uri="{FF2B5EF4-FFF2-40B4-BE49-F238E27FC236}">
                <a16:creationId xmlns:a16="http://schemas.microsoft.com/office/drawing/2014/main" id="{4668ABD9-3874-4A11-9E69-2F7BE2C94E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46691" y="6179892"/>
            <a:ext cx="500065" cy="500040"/>
          </a:xfrm>
          <a:prstGeom prst="rect">
            <a:avLst/>
          </a:prstGeom>
        </p:spPr>
      </p:pic>
      <p:sp>
        <p:nvSpPr>
          <p:cNvPr id="9" name="Tekstvak 8">
            <a:extLst>
              <a:ext uri="{FF2B5EF4-FFF2-40B4-BE49-F238E27FC236}">
                <a16:creationId xmlns:a16="http://schemas.microsoft.com/office/drawing/2014/main" id="{F0665952-0ECB-4B4C-93D8-0FD8074A9363}"/>
              </a:ext>
            </a:extLst>
          </p:cNvPr>
          <p:cNvSpPr txBox="1"/>
          <p:nvPr/>
        </p:nvSpPr>
        <p:spPr>
          <a:xfrm>
            <a:off x="9639333" y="6351002"/>
            <a:ext cx="1876425" cy="338554"/>
          </a:xfrm>
          <a:prstGeom prst="rect">
            <a:avLst/>
          </a:prstGeom>
          <a:noFill/>
        </p:spPr>
        <p:txBody>
          <a:bodyPr wrap="square" rtlCol="0">
            <a:spAutoFit/>
          </a:bodyPr>
          <a:lstStyle/>
          <a:p>
            <a:r>
              <a:rPr lang="nl-NL" sz="1600">
                <a:solidFill>
                  <a:schemeClr val="accent3"/>
                </a:solidFill>
                <a:latin typeface="Open Sans" panose="020B0606030504020204" pitchFamily="34" charset="0"/>
                <a:ea typeface="Open Sans" panose="020B0606030504020204" pitchFamily="34" charset="0"/>
                <a:cs typeface="Open Sans" panose="020B0606030504020204" pitchFamily="34" charset="0"/>
              </a:rPr>
              <a:t>WERK</a:t>
            </a:r>
            <a:r>
              <a:rPr lang="nl-NL" sz="16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plaats Taal</a:t>
            </a:r>
          </a:p>
        </p:txBody>
      </p:sp>
    </p:spTree>
    <p:extLst>
      <p:ext uri="{BB962C8B-B14F-4D97-AF65-F5344CB8AC3E}">
        <p14:creationId xmlns:p14="http://schemas.microsoft.com/office/powerpoint/2010/main" val="2252952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3_Titel">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249E164-E8DC-4468-A641-FBA84C0C4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 y="-54527"/>
            <a:ext cx="12187276" cy="6854998"/>
          </a:xfrm>
          <a:prstGeom prst="rect">
            <a:avLst/>
          </a:prstGeom>
        </p:spPr>
      </p:pic>
      <p:pic>
        <p:nvPicPr>
          <p:cNvPr id="5" name="Afbeelding 4">
            <a:extLst>
              <a:ext uri="{FF2B5EF4-FFF2-40B4-BE49-F238E27FC236}">
                <a16:creationId xmlns:a16="http://schemas.microsoft.com/office/drawing/2014/main" id="{56795A58-1BB5-4DC9-8414-004BF3C77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 y="359957"/>
            <a:ext cx="12192000" cy="1636939"/>
          </a:xfrm>
          <a:prstGeom prst="rect">
            <a:avLst/>
          </a:prstGeom>
          <a:noFill/>
        </p:spPr>
      </p:pic>
      <p:sp>
        <p:nvSpPr>
          <p:cNvPr id="60420" name="Rectangle 5"/>
          <p:cNvSpPr>
            <a:spLocks noGrp="1" noChangeArrowheads="1"/>
          </p:cNvSpPr>
          <p:nvPr>
            <p:ph type="subTitle" idx="1" hasCustomPrompt="1"/>
          </p:nvPr>
        </p:nvSpPr>
        <p:spPr>
          <a:xfrm>
            <a:off x="508009" y="1370164"/>
            <a:ext cx="10708415" cy="381000"/>
          </a:xfrm>
          <a:prstGeom prst="rect">
            <a:avLst/>
          </a:prstGeom>
        </p:spPr>
        <p:txBody>
          <a:bodyPr wrap="none" lIns="0" tIns="0" rIns="0" bIns="0"/>
          <a:lstStyle>
            <a:lvl1pPr marL="0" indent="0">
              <a:lnSpc>
                <a:spcPts val="2916"/>
              </a:lnSpc>
              <a:spcBef>
                <a:spcPts val="0"/>
              </a:spcBef>
              <a:buFont typeface="Wingdings" pitchFamily="-80" charset="2"/>
              <a:buNone/>
              <a:defRPr sz="2222" b="0" smtClean="0">
                <a:solidFill>
                  <a:schemeClr val="bg1"/>
                </a:solidFill>
                <a:latin typeface="Arial" charset="0"/>
                <a:ea typeface="ヒラギノ角ゴ Pro W3" pitchFamily="-80" charset="-128"/>
              </a:defRPr>
            </a:lvl1pPr>
          </a:lstStyle>
          <a:p>
            <a:pPr lvl="0"/>
            <a:r>
              <a:rPr lang="en-US" noProof="0" err="1"/>
              <a:t>Klik</a:t>
            </a:r>
            <a:r>
              <a:rPr lang="en-US" noProof="0"/>
              <a:t> </a:t>
            </a:r>
            <a:r>
              <a:rPr lang="en-US" noProof="0" err="1"/>
              <a:t>om</a:t>
            </a:r>
            <a:r>
              <a:rPr lang="en-US" noProof="0"/>
              <a:t> de </a:t>
            </a:r>
            <a:r>
              <a:rPr lang="en-US" noProof="0" err="1"/>
              <a:t>namen</a:t>
            </a:r>
            <a:r>
              <a:rPr lang="en-US" noProof="0"/>
              <a:t> </a:t>
            </a:r>
            <a:r>
              <a:rPr lang="en-US" noProof="0" err="1"/>
              <a:t>te</a:t>
            </a:r>
            <a:r>
              <a:rPr lang="en-US" noProof="0"/>
              <a:t> </a:t>
            </a:r>
            <a:r>
              <a:rPr lang="en-US" noProof="0" err="1"/>
              <a:t>bewerken</a:t>
            </a:r>
            <a:endParaRPr lang="en-US" noProof="0"/>
          </a:p>
        </p:txBody>
      </p:sp>
      <p:sp>
        <p:nvSpPr>
          <p:cNvPr id="60421" name="Rectangle 6"/>
          <p:cNvSpPr>
            <a:spLocks noGrp="1" noChangeArrowheads="1"/>
          </p:cNvSpPr>
          <p:nvPr>
            <p:ph type="ctrTitle" hasCustomPrompt="1"/>
          </p:nvPr>
        </p:nvSpPr>
        <p:spPr>
          <a:xfrm>
            <a:off x="505207" y="585710"/>
            <a:ext cx="10637326" cy="685800"/>
          </a:xfrm>
          <a:prstGeom prst="rect">
            <a:avLst/>
          </a:prstGeom>
          <a:noFill/>
        </p:spPr>
        <p:txBody>
          <a:bodyPr lIns="0" tIns="0" rIns="0" bIns="0" anchor="ctr"/>
          <a:lstStyle>
            <a:lvl1pPr>
              <a:lnSpc>
                <a:spcPct val="100000"/>
              </a:lnSpc>
              <a:defRPr sz="3750" b="0" baseline="0" smtClean="0">
                <a:solidFill>
                  <a:schemeClr val="bg1"/>
                </a:solidFill>
                <a:latin typeface="Arial" charset="0"/>
                <a:ea typeface="ヒラギノ角ゴ Pro W3" pitchFamily="-80" charset="-128"/>
              </a:defRPr>
            </a:lvl1pPr>
          </a:lstStyle>
          <a:p>
            <a:pPr lvl="0"/>
            <a:r>
              <a:rPr lang="en-US" noProof="0" err="1"/>
              <a:t>Klik</a:t>
            </a:r>
            <a:r>
              <a:rPr lang="en-US" noProof="0"/>
              <a:t> om de </a:t>
            </a:r>
            <a:r>
              <a:rPr lang="en-US" noProof="0" err="1"/>
              <a:t>titel</a:t>
            </a:r>
            <a:r>
              <a:rPr lang="en-US" noProof="0"/>
              <a:t> </a:t>
            </a:r>
            <a:r>
              <a:rPr lang="en-US" noProof="0" err="1"/>
              <a:t>te</a:t>
            </a:r>
            <a:r>
              <a:rPr lang="en-US" noProof="0"/>
              <a:t> </a:t>
            </a:r>
            <a:r>
              <a:rPr lang="en-US" noProof="0" err="1"/>
              <a:t>bewerken</a:t>
            </a:r>
            <a:endParaRPr lang="nl-NL" noProof="0"/>
          </a:p>
        </p:txBody>
      </p:sp>
      <p:pic>
        <p:nvPicPr>
          <p:cNvPr id="13" name="Afbeelding 12">
            <a:extLst>
              <a:ext uri="{FF2B5EF4-FFF2-40B4-BE49-F238E27FC236}">
                <a16:creationId xmlns:a16="http://schemas.microsoft.com/office/drawing/2014/main" id="{B87BC88D-D258-4C67-A049-7DE95BD88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62403"/>
            <a:ext cx="12192000" cy="2495425"/>
          </a:xfrm>
          <a:prstGeom prst="rect">
            <a:avLst/>
          </a:prstGeom>
        </p:spPr>
      </p:pic>
      <p:sp>
        <p:nvSpPr>
          <p:cNvPr id="14" name="Tijdelijke aanduiding voor tekst 24">
            <a:extLst>
              <a:ext uri="{FF2B5EF4-FFF2-40B4-BE49-F238E27FC236}">
                <a16:creationId xmlns:a16="http://schemas.microsoft.com/office/drawing/2014/main" id="{CC43665F-46EB-427C-905E-A2ACB6C83EA9}"/>
              </a:ext>
            </a:extLst>
          </p:cNvPr>
          <p:cNvSpPr>
            <a:spLocks noGrp="1"/>
          </p:cNvSpPr>
          <p:nvPr>
            <p:ph type="body" sz="quarter" idx="15" hasCustomPrompt="1"/>
          </p:nvPr>
        </p:nvSpPr>
        <p:spPr>
          <a:xfrm>
            <a:off x="505207" y="6349990"/>
            <a:ext cx="4540657" cy="400049"/>
          </a:xfrm>
          <a:prstGeom prst="rect">
            <a:avLst/>
          </a:prstGeom>
        </p:spPr>
        <p:txBody>
          <a:bodyPr wrap="none" lIns="0" tIns="0" rIns="0" bIns="0"/>
          <a:lstStyle>
            <a:lvl1pPr marL="0" indent="0">
              <a:lnSpc>
                <a:spcPts val="2778"/>
              </a:lnSpc>
              <a:spcBef>
                <a:spcPts val="0"/>
              </a:spcBef>
              <a:buFont typeface="Arial" panose="020B0604020202020204" pitchFamily="34" charset="0"/>
              <a:buNone/>
              <a:defRPr sz="1389">
                <a:solidFill>
                  <a:srgbClr val="000000"/>
                </a:solidFill>
              </a:defRPr>
            </a:lvl1pPr>
          </a:lstStyle>
          <a:p>
            <a:pPr lvl="0"/>
            <a:r>
              <a:rPr lang="nl-NL"/>
              <a:t>Onderwerp</a:t>
            </a:r>
          </a:p>
        </p:txBody>
      </p:sp>
      <p:pic>
        <p:nvPicPr>
          <p:cNvPr id="15" name="Afbeelding 14">
            <a:extLst>
              <a:ext uri="{FF2B5EF4-FFF2-40B4-BE49-F238E27FC236}">
                <a16:creationId xmlns:a16="http://schemas.microsoft.com/office/drawing/2014/main" id="{4668ABD9-3874-4A11-9E69-2F7BE2C94E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46691" y="6179892"/>
            <a:ext cx="500065" cy="500040"/>
          </a:xfrm>
          <a:prstGeom prst="rect">
            <a:avLst/>
          </a:prstGeom>
        </p:spPr>
      </p:pic>
      <p:sp>
        <p:nvSpPr>
          <p:cNvPr id="9" name="Tekstvak 8">
            <a:extLst>
              <a:ext uri="{FF2B5EF4-FFF2-40B4-BE49-F238E27FC236}">
                <a16:creationId xmlns:a16="http://schemas.microsoft.com/office/drawing/2014/main" id="{FAA6ACA9-74B7-4968-9532-C1456CBE6EE5}"/>
              </a:ext>
            </a:extLst>
          </p:cNvPr>
          <p:cNvSpPr txBox="1"/>
          <p:nvPr/>
        </p:nvSpPr>
        <p:spPr>
          <a:xfrm>
            <a:off x="9639333" y="6351002"/>
            <a:ext cx="1876425" cy="338554"/>
          </a:xfrm>
          <a:prstGeom prst="rect">
            <a:avLst/>
          </a:prstGeom>
          <a:noFill/>
        </p:spPr>
        <p:txBody>
          <a:bodyPr wrap="square" rtlCol="0">
            <a:spAutoFit/>
          </a:bodyPr>
          <a:lstStyle/>
          <a:p>
            <a:r>
              <a:rPr lang="nl-NL" sz="1600">
                <a:solidFill>
                  <a:schemeClr val="accent3"/>
                </a:solidFill>
                <a:latin typeface="Open Sans" panose="020B0606030504020204" pitchFamily="34" charset="0"/>
                <a:ea typeface="Open Sans" panose="020B0606030504020204" pitchFamily="34" charset="0"/>
                <a:cs typeface="Open Sans" panose="020B0606030504020204" pitchFamily="34" charset="0"/>
              </a:rPr>
              <a:t>WERK</a:t>
            </a:r>
            <a:r>
              <a:rPr lang="nl-NL" sz="16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plaats Taal</a:t>
            </a:r>
          </a:p>
        </p:txBody>
      </p:sp>
    </p:spTree>
    <p:extLst>
      <p:ext uri="{BB962C8B-B14F-4D97-AF65-F5344CB8AC3E}">
        <p14:creationId xmlns:p14="http://schemas.microsoft.com/office/powerpoint/2010/main" val="3106197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9_Titel">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249E164-E8DC-4468-A641-FBA84C0C4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 y="1500"/>
            <a:ext cx="12187276" cy="6854999"/>
          </a:xfrm>
          <a:prstGeom prst="rect">
            <a:avLst/>
          </a:prstGeom>
        </p:spPr>
      </p:pic>
      <p:pic>
        <p:nvPicPr>
          <p:cNvPr id="5" name="Afbeelding 4">
            <a:extLst>
              <a:ext uri="{FF2B5EF4-FFF2-40B4-BE49-F238E27FC236}">
                <a16:creationId xmlns:a16="http://schemas.microsoft.com/office/drawing/2014/main" id="{56795A58-1BB5-4DC9-8414-004BF3C77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 y="359957"/>
            <a:ext cx="12192000" cy="1636939"/>
          </a:xfrm>
          <a:prstGeom prst="rect">
            <a:avLst/>
          </a:prstGeom>
          <a:noFill/>
        </p:spPr>
      </p:pic>
      <p:sp>
        <p:nvSpPr>
          <p:cNvPr id="60420" name="Rectangle 5"/>
          <p:cNvSpPr>
            <a:spLocks noGrp="1" noChangeArrowheads="1"/>
          </p:cNvSpPr>
          <p:nvPr>
            <p:ph type="subTitle" idx="1" hasCustomPrompt="1"/>
          </p:nvPr>
        </p:nvSpPr>
        <p:spPr>
          <a:xfrm>
            <a:off x="508009" y="1370164"/>
            <a:ext cx="10708415" cy="381000"/>
          </a:xfrm>
          <a:prstGeom prst="rect">
            <a:avLst/>
          </a:prstGeom>
        </p:spPr>
        <p:txBody>
          <a:bodyPr wrap="none" lIns="0" tIns="0" rIns="0" bIns="0"/>
          <a:lstStyle>
            <a:lvl1pPr marL="0" indent="0">
              <a:lnSpc>
                <a:spcPts val="2916"/>
              </a:lnSpc>
              <a:spcBef>
                <a:spcPts val="0"/>
              </a:spcBef>
              <a:buFont typeface="Wingdings" pitchFamily="-80" charset="2"/>
              <a:buNone/>
              <a:defRPr sz="2222" b="0" smtClean="0">
                <a:solidFill>
                  <a:schemeClr val="bg1"/>
                </a:solidFill>
                <a:latin typeface="Arial" charset="0"/>
                <a:ea typeface="ヒラギノ角ゴ Pro W3" pitchFamily="-80" charset="-128"/>
              </a:defRPr>
            </a:lvl1pPr>
          </a:lstStyle>
          <a:p>
            <a:pPr lvl="0"/>
            <a:r>
              <a:rPr lang="en-US" noProof="0" err="1"/>
              <a:t>Klik</a:t>
            </a:r>
            <a:r>
              <a:rPr lang="en-US" noProof="0"/>
              <a:t> </a:t>
            </a:r>
            <a:r>
              <a:rPr lang="en-US" noProof="0" err="1"/>
              <a:t>om</a:t>
            </a:r>
            <a:r>
              <a:rPr lang="en-US" noProof="0"/>
              <a:t> de </a:t>
            </a:r>
            <a:r>
              <a:rPr lang="en-US" noProof="0" err="1"/>
              <a:t>namen</a:t>
            </a:r>
            <a:r>
              <a:rPr lang="en-US" noProof="0"/>
              <a:t> </a:t>
            </a:r>
            <a:r>
              <a:rPr lang="en-US" noProof="0" err="1"/>
              <a:t>te</a:t>
            </a:r>
            <a:r>
              <a:rPr lang="en-US" noProof="0"/>
              <a:t> </a:t>
            </a:r>
            <a:r>
              <a:rPr lang="en-US" noProof="0" err="1"/>
              <a:t>bewerken</a:t>
            </a:r>
            <a:endParaRPr lang="en-US" noProof="0"/>
          </a:p>
        </p:txBody>
      </p:sp>
      <p:sp>
        <p:nvSpPr>
          <p:cNvPr id="60421" name="Rectangle 6"/>
          <p:cNvSpPr>
            <a:spLocks noGrp="1" noChangeArrowheads="1"/>
          </p:cNvSpPr>
          <p:nvPr>
            <p:ph type="ctrTitle" hasCustomPrompt="1"/>
          </p:nvPr>
        </p:nvSpPr>
        <p:spPr>
          <a:xfrm>
            <a:off x="505207" y="585710"/>
            <a:ext cx="10637326" cy="685800"/>
          </a:xfrm>
          <a:prstGeom prst="rect">
            <a:avLst/>
          </a:prstGeom>
          <a:noFill/>
        </p:spPr>
        <p:txBody>
          <a:bodyPr lIns="0" tIns="0" rIns="0" bIns="0" anchor="ctr"/>
          <a:lstStyle>
            <a:lvl1pPr>
              <a:lnSpc>
                <a:spcPct val="100000"/>
              </a:lnSpc>
              <a:defRPr sz="3750" b="0" baseline="0" smtClean="0">
                <a:solidFill>
                  <a:schemeClr val="bg1"/>
                </a:solidFill>
                <a:latin typeface="Arial" charset="0"/>
                <a:ea typeface="ヒラギノ角ゴ Pro W3" pitchFamily="-80" charset="-128"/>
              </a:defRPr>
            </a:lvl1pPr>
          </a:lstStyle>
          <a:p>
            <a:pPr lvl="0"/>
            <a:r>
              <a:rPr lang="en-US" noProof="0" err="1"/>
              <a:t>Klik</a:t>
            </a:r>
            <a:r>
              <a:rPr lang="en-US" noProof="0"/>
              <a:t> om de </a:t>
            </a:r>
            <a:r>
              <a:rPr lang="en-US" noProof="0" err="1"/>
              <a:t>titel</a:t>
            </a:r>
            <a:r>
              <a:rPr lang="en-US" noProof="0"/>
              <a:t> </a:t>
            </a:r>
            <a:r>
              <a:rPr lang="en-US" noProof="0" err="1"/>
              <a:t>te</a:t>
            </a:r>
            <a:r>
              <a:rPr lang="en-US" noProof="0"/>
              <a:t> </a:t>
            </a:r>
            <a:r>
              <a:rPr lang="en-US" noProof="0" err="1"/>
              <a:t>bewerken</a:t>
            </a:r>
            <a:endParaRPr lang="nl-NL" noProof="0"/>
          </a:p>
        </p:txBody>
      </p:sp>
      <p:pic>
        <p:nvPicPr>
          <p:cNvPr id="11" name="Afbeelding 10">
            <a:extLst>
              <a:ext uri="{FF2B5EF4-FFF2-40B4-BE49-F238E27FC236}">
                <a16:creationId xmlns:a16="http://schemas.microsoft.com/office/drawing/2014/main" id="{108BE3E6-1FF8-407E-966E-4F4729424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62403"/>
            <a:ext cx="12192000" cy="2495425"/>
          </a:xfrm>
          <a:prstGeom prst="rect">
            <a:avLst/>
          </a:prstGeom>
        </p:spPr>
      </p:pic>
      <p:sp>
        <p:nvSpPr>
          <p:cNvPr id="13" name="Tijdelijke aanduiding voor tekst 24">
            <a:extLst>
              <a:ext uri="{FF2B5EF4-FFF2-40B4-BE49-F238E27FC236}">
                <a16:creationId xmlns:a16="http://schemas.microsoft.com/office/drawing/2014/main" id="{D1DA0572-BE8A-4FC2-ADEA-3EE6E182439A}"/>
              </a:ext>
            </a:extLst>
          </p:cNvPr>
          <p:cNvSpPr>
            <a:spLocks noGrp="1"/>
          </p:cNvSpPr>
          <p:nvPr>
            <p:ph type="body" sz="quarter" idx="15" hasCustomPrompt="1"/>
          </p:nvPr>
        </p:nvSpPr>
        <p:spPr>
          <a:xfrm>
            <a:off x="505207" y="6349990"/>
            <a:ext cx="4540657" cy="400049"/>
          </a:xfrm>
          <a:prstGeom prst="rect">
            <a:avLst/>
          </a:prstGeom>
        </p:spPr>
        <p:txBody>
          <a:bodyPr wrap="none" lIns="0" tIns="0" rIns="0" bIns="0"/>
          <a:lstStyle>
            <a:lvl1pPr marL="0" indent="0">
              <a:lnSpc>
                <a:spcPts val="2778"/>
              </a:lnSpc>
              <a:spcBef>
                <a:spcPts val="0"/>
              </a:spcBef>
              <a:buFont typeface="Arial" panose="020B0604020202020204" pitchFamily="34" charset="0"/>
              <a:buNone/>
              <a:defRPr sz="1389">
                <a:solidFill>
                  <a:srgbClr val="000000"/>
                </a:solidFill>
              </a:defRPr>
            </a:lvl1pPr>
          </a:lstStyle>
          <a:p>
            <a:pPr lvl="0"/>
            <a:r>
              <a:rPr lang="nl-NL"/>
              <a:t>Onderwerp</a:t>
            </a:r>
          </a:p>
        </p:txBody>
      </p:sp>
      <p:pic>
        <p:nvPicPr>
          <p:cNvPr id="15" name="Afbeelding 14">
            <a:extLst>
              <a:ext uri="{FF2B5EF4-FFF2-40B4-BE49-F238E27FC236}">
                <a16:creationId xmlns:a16="http://schemas.microsoft.com/office/drawing/2014/main" id="{A5621EE6-29D7-482D-987F-87E63A25A3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46691" y="6179892"/>
            <a:ext cx="500065" cy="500040"/>
          </a:xfrm>
          <a:prstGeom prst="rect">
            <a:avLst/>
          </a:prstGeom>
        </p:spPr>
      </p:pic>
      <p:sp>
        <p:nvSpPr>
          <p:cNvPr id="9" name="Tekstvak 8">
            <a:extLst>
              <a:ext uri="{FF2B5EF4-FFF2-40B4-BE49-F238E27FC236}">
                <a16:creationId xmlns:a16="http://schemas.microsoft.com/office/drawing/2014/main" id="{F8E11DFB-561C-44C4-9FCF-ABBFC3E51922}"/>
              </a:ext>
            </a:extLst>
          </p:cNvPr>
          <p:cNvSpPr txBox="1"/>
          <p:nvPr/>
        </p:nvSpPr>
        <p:spPr>
          <a:xfrm>
            <a:off x="9639333" y="6351002"/>
            <a:ext cx="1876425" cy="338554"/>
          </a:xfrm>
          <a:prstGeom prst="rect">
            <a:avLst/>
          </a:prstGeom>
          <a:noFill/>
        </p:spPr>
        <p:txBody>
          <a:bodyPr wrap="square" rtlCol="0">
            <a:spAutoFit/>
          </a:bodyPr>
          <a:lstStyle/>
          <a:p>
            <a:r>
              <a:rPr lang="nl-NL" sz="1600">
                <a:solidFill>
                  <a:schemeClr val="accent3"/>
                </a:solidFill>
                <a:latin typeface="Open Sans" panose="020B0606030504020204" pitchFamily="34" charset="0"/>
                <a:ea typeface="Open Sans" panose="020B0606030504020204" pitchFamily="34" charset="0"/>
                <a:cs typeface="Open Sans" panose="020B0606030504020204" pitchFamily="34" charset="0"/>
              </a:rPr>
              <a:t>WERK</a:t>
            </a:r>
            <a:r>
              <a:rPr lang="nl-NL" sz="16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plaats Taal</a:t>
            </a:r>
          </a:p>
        </p:txBody>
      </p:sp>
    </p:spTree>
    <p:extLst>
      <p:ext uri="{BB962C8B-B14F-4D97-AF65-F5344CB8AC3E}">
        <p14:creationId xmlns:p14="http://schemas.microsoft.com/office/powerpoint/2010/main" val="55806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0_Titel">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249E164-E8DC-4468-A641-FBA84C0C4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 y="1500"/>
            <a:ext cx="12187276" cy="6854998"/>
          </a:xfrm>
          <a:prstGeom prst="rect">
            <a:avLst/>
          </a:prstGeom>
        </p:spPr>
      </p:pic>
      <p:pic>
        <p:nvPicPr>
          <p:cNvPr id="5" name="Afbeelding 4">
            <a:extLst>
              <a:ext uri="{FF2B5EF4-FFF2-40B4-BE49-F238E27FC236}">
                <a16:creationId xmlns:a16="http://schemas.microsoft.com/office/drawing/2014/main" id="{56795A58-1BB5-4DC9-8414-004BF3C77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 y="359957"/>
            <a:ext cx="12192000" cy="1636939"/>
          </a:xfrm>
          <a:prstGeom prst="rect">
            <a:avLst/>
          </a:prstGeom>
          <a:noFill/>
        </p:spPr>
      </p:pic>
      <p:sp>
        <p:nvSpPr>
          <p:cNvPr id="60420" name="Rectangle 5"/>
          <p:cNvSpPr>
            <a:spLocks noGrp="1" noChangeArrowheads="1"/>
          </p:cNvSpPr>
          <p:nvPr>
            <p:ph type="subTitle" idx="1" hasCustomPrompt="1"/>
          </p:nvPr>
        </p:nvSpPr>
        <p:spPr>
          <a:xfrm>
            <a:off x="508009" y="1370164"/>
            <a:ext cx="10708415" cy="381000"/>
          </a:xfrm>
          <a:prstGeom prst="rect">
            <a:avLst/>
          </a:prstGeom>
        </p:spPr>
        <p:txBody>
          <a:bodyPr wrap="none" lIns="0" tIns="0" rIns="0" bIns="0"/>
          <a:lstStyle>
            <a:lvl1pPr marL="0" indent="0">
              <a:lnSpc>
                <a:spcPts val="2916"/>
              </a:lnSpc>
              <a:spcBef>
                <a:spcPts val="0"/>
              </a:spcBef>
              <a:buFont typeface="Wingdings" pitchFamily="-80" charset="2"/>
              <a:buNone/>
              <a:defRPr sz="2222" b="0" smtClean="0">
                <a:solidFill>
                  <a:schemeClr val="bg1"/>
                </a:solidFill>
                <a:latin typeface="Arial" charset="0"/>
                <a:ea typeface="ヒラギノ角ゴ Pro W3" pitchFamily="-80" charset="-128"/>
              </a:defRPr>
            </a:lvl1pPr>
          </a:lstStyle>
          <a:p>
            <a:pPr lvl="0"/>
            <a:r>
              <a:rPr lang="en-US" noProof="0" err="1"/>
              <a:t>Klik</a:t>
            </a:r>
            <a:r>
              <a:rPr lang="en-US" noProof="0"/>
              <a:t> </a:t>
            </a:r>
            <a:r>
              <a:rPr lang="en-US" noProof="0" err="1"/>
              <a:t>om</a:t>
            </a:r>
            <a:r>
              <a:rPr lang="en-US" noProof="0"/>
              <a:t> de </a:t>
            </a:r>
            <a:r>
              <a:rPr lang="en-US" noProof="0" err="1"/>
              <a:t>namen</a:t>
            </a:r>
            <a:r>
              <a:rPr lang="en-US" noProof="0"/>
              <a:t> </a:t>
            </a:r>
            <a:r>
              <a:rPr lang="en-US" noProof="0" err="1"/>
              <a:t>te</a:t>
            </a:r>
            <a:r>
              <a:rPr lang="en-US" noProof="0"/>
              <a:t> </a:t>
            </a:r>
            <a:r>
              <a:rPr lang="en-US" noProof="0" err="1"/>
              <a:t>bewerken</a:t>
            </a:r>
            <a:endParaRPr lang="en-US" noProof="0"/>
          </a:p>
        </p:txBody>
      </p:sp>
      <p:sp>
        <p:nvSpPr>
          <p:cNvPr id="60421" name="Rectangle 6"/>
          <p:cNvSpPr>
            <a:spLocks noGrp="1" noChangeArrowheads="1"/>
          </p:cNvSpPr>
          <p:nvPr>
            <p:ph type="ctrTitle" hasCustomPrompt="1"/>
          </p:nvPr>
        </p:nvSpPr>
        <p:spPr>
          <a:xfrm>
            <a:off x="505207" y="585710"/>
            <a:ext cx="10637326" cy="685800"/>
          </a:xfrm>
          <a:prstGeom prst="rect">
            <a:avLst/>
          </a:prstGeom>
          <a:noFill/>
        </p:spPr>
        <p:txBody>
          <a:bodyPr lIns="0" tIns="0" rIns="0" bIns="0" anchor="ctr"/>
          <a:lstStyle>
            <a:lvl1pPr>
              <a:lnSpc>
                <a:spcPct val="100000"/>
              </a:lnSpc>
              <a:defRPr sz="3750" b="0" baseline="0" smtClean="0">
                <a:solidFill>
                  <a:schemeClr val="bg1"/>
                </a:solidFill>
                <a:latin typeface="Arial" charset="0"/>
                <a:ea typeface="ヒラギノ角ゴ Pro W3" pitchFamily="-80" charset="-128"/>
              </a:defRPr>
            </a:lvl1pPr>
          </a:lstStyle>
          <a:p>
            <a:pPr lvl="0"/>
            <a:r>
              <a:rPr lang="en-US" noProof="0" err="1"/>
              <a:t>Klik</a:t>
            </a:r>
            <a:r>
              <a:rPr lang="en-US" noProof="0"/>
              <a:t> om de </a:t>
            </a:r>
            <a:r>
              <a:rPr lang="en-US" noProof="0" err="1"/>
              <a:t>titel</a:t>
            </a:r>
            <a:r>
              <a:rPr lang="en-US" noProof="0"/>
              <a:t> </a:t>
            </a:r>
            <a:r>
              <a:rPr lang="en-US" noProof="0" err="1"/>
              <a:t>te</a:t>
            </a:r>
            <a:r>
              <a:rPr lang="en-US" noProof="0"/>
              <a:t> </a:t>
            </a:r>
            <a:r>
              <a:rPr lang="en-US" noProof="0" err="1"/>
              <a:t>bewerken</a:t>
            </a:r>
            <a:endParaRPr lang="nl-NL" noProof="0"/>
          </a:p>
        </p:txBody>
      </p:sp>
      <p:pic>
        <p:nvPicPr>
          <p:cNvPr id="13" name="Afbeelding 12">
            <a:extLst>
              <a:ext uri="{FF2B5EF4-FFF2-40B4-BE49-F238E27FC236}">
                <a16:creationId xmlns:a16="http://schemas.microsoft.com/office/drawing/2014/main" id="{206EC3DA-8260-483F-89CD-4B033E627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62403"/>
            <a:ext cx="12192000" cy="2495425"/>
          </a:xfrm>
          <a:prstGeom prst="rect">
            <a:avLst/>
          </a:prstGeom>
        </p:spPr>
      </p:pic>
      <p:sp>
        <p:nvSpPr>
          <p:cNvPr id="14" name="Tijdelijke aanduiding voor tekst 24">
            <a:extLst>
              <a:ext uri="{FF2B5EF4-FFF2-40B4-BE49-F238E27FC236}">
                <a16:creationId xmlns:a16="http://schemas.microsoft.com/office/drawing/2014/main" id="{AF4FE214-5E4B-473B-A98B-A10A86378372}"/>
              </a:ext>
            </a:extLst>
          </p:cNvPr>
          <p:cNvSpPr>
            <a:spLocks noGrp="1"/>
          </p:cNvSpPr>
          <p:nvPr>
            <p:ph type="body" sz="quarter" idx="15" hasCustomPrompt="1"/>
          </p:nvPr>
        </p:nvSpPr>
        <p:spPr>
          <a:xfrm>
            <a:off x="505207" y="6349990"/>
            <a:ext cx="4540657" cy="400049"/>
          </a:xfrm>
          <a:prstGeom prst="rect">
            <a:avLst/>
          </a:prstGeom>
        </p:spPr>
        <p:txBody>
          <a:bodyPr wrap="none" lIns="0" tIns="0" rIns="0" bIns="0"/>
          <a:lstStyle>
            <a:lvl1pPr marL="0" indent="0">
              <a:lnSpc>
                <a:spcPts val="2778"/>
              </a:lnSpc>
              <a:spcBef>
                <a:spcPts val="0"/>
              </a:spcBef>
              <a:buFont typeface="Arial" panose="020B0604020202020204" pitchFamily="34" charset="0"/>
              <a:buNone/>
              <a:defRPr sz="1389">
                <a:solidFill>
                  <a:srgbClr val="000000"/>
                </a:solidFill>
              </a:defRPr>
            </a:lvl1pPr>
          </a:lstStyle>
          <a:p>
            <a:pPr lvl="0"/>
            <a:r>
              <a:rPr lang="nl-NL"/>
              <a:t>Onderwerp</a:t>
            </a:r>
          </a:p>
        </p:txBody>
      </p:sp>
      <p:pic>
        <p:nvPicPr>
          <p:cNvPr id="15" name="Afbeelding 14">
            <a:extLst>
              <a:ext uri="{FF2B5EF4-FFF2-40B4-BE49-F238E27FC236}">
                <a16:creationId xmlns:a16="http://schemas.microsoft.com/office/drawing/2014/main" id="{C455C769-BAF0-4AD8-B6AB-27F46D5CE6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46691" y="6179892"/>
            <a:ext cx="500065" cy="500040"/>
          </a:xfrm>
          <a:prstGeom prst="rect">
            <a:avLst/>
          </a:prstGeom>
        </p:spPr>
      </p:pic>
      <p:sp>
        <p:nvSpPr>
          <p:cNvPr id="9" name="Tekstvak 8">
            <a:extLst>
              <a:ext uri="{FF2B5EF4-FFF2-40B4-BE49-F238E27FC236}">
                <a16:creationId xmlns:a16="http://schemas.microsoft.com/office/drawing/2014/main" id="{6EF32065-D20D-47B0-8EC3-3A1FD7CB3E4D}"/>
              </a:ext>
            </a:extLst>
          </p:cNvPr>
          <p:cNvSpPr txBox="1"/>
          <p:nvPr/>
        </p:nvSpPr>
        <p:spPr>
          <a:xfrm>
            <a:off x="9639333" y="6351002"/>
            <a:ext cx="1876425" cy="338554"/>
          </a:xfrm>
          <a:prstGeom prst="rect">
            <a:avLst/>
          </a:prstGeom>
          <a:noFill/>
        </p:spPr>
        <p:txBody>
          <a:bodyPr wrap="square" rtlCol="0">
            <a:spAutoFit/>
          </a:bodyPr>
          <a:lstStyle/>
          <a:p>
            <a:r>
              <a:rPr lang="nl-NL" sz="1600">
                <a:solidFill>
                  <a:schemeClr val="accent3"/>
                </a:solidFill>
                <a:latin typeface="Open Sans" panose="020B0606030504020204" pitchFamily="34" charset="0"/>
                <a:ea typeface="Open Sans" panose="020B0606030504020204" pitchFamily="34" charset="0"/>
                <a:cs typeface="Open Sans" panose="020B0606030504020204" pitchFamily="34" charset="0"/>
              </a:rPr>
              <a:t>WERK</a:t>
            </a:r>
            <a:r>
              <a:rPr lang="nl-NL" sz="16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plaats Taal</a:t>
            </a:r>
          </a:p>
        </p:txBody>
      </p:sp>
    </p:spTree>
    <p:extLst>
      <p:ext uri="{BB962C8B-B14F-4D97-AF65-F5344CB8AC3E}">
        <p14:creationId xmlns:p14="http://schemas.microsoft.com/office/powerpoint/2010/main" val="2693923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50553B46-4CFE-44EF-B1E1-0880C21A1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957"/>
            <a:ext cx="12192000" cy="1168893"/>
          </a:xfrm>
          <a:prstGeom prst="rect">
            <a:avLst/>
          </a:prstGeom>
        </p:spPr>
      </p:pic>
      <p:sp>
        <p:nvSpPr>
          <p:cNvPr id="13" name="Rectangle 6"/>
          <p:cNvSpPr>
            <a:spLocks noGrp="1" noChangeArrowheads="1"/>
          </p:cNvSpPr>
          <p:nvPr>
            <p:ph type="ctrTitle" hasCustomPrompt="1"/>
          </p:nvPr>
        </p:nvSpPr>
        <p:spPr>
          <a:xfrm>
            <a:off x="505207" y="593030"/>
            <a:ext cx="10637326" cy="685800"/>
          </a:xfrm>
          <a:prstGeom prst="rect">
            <a:avLst/>
          </a:prstGeom>
          <a:noFill/>
        </p:spPr>
        <p:txBody>
          <a:bodyPr lIns="0" tIns="0" rIns="0" bIns="0" anchor="ctr"/>
          <a:lstStyle>
            <a:lvl1pPr>
              <a:lnSpc>
                <a:spcPct val="100000"/>
              </a:lnSpc>
              <a:defRPr sz="3333" b="0" baseline="0" smtClean="0">
                <a:solidFill>
                  <a:schemeClr val="bg1"/>
                </a:solidFill>
                <a:latin typeface="Arial" charset="0"/>
                <a:ea typeface="ヒラギノ角ゴ Pro W3" pitchFamily="-80" charset="-128"/>
              </a:defRPr>
            </a:lvl1pPr>
          </a:lstStyle>
          <a:p>
            <a:pPr lvl="0"/>
            <a:r>
              <a:rPr lang="en-US" noProof="0" err="1"/>
              <a:t>Klik</a:t>
            </a:r>
            <a:r>
              <a:rPr lang="en-US" noProof="0"/>
              <a:t> om de </a:t>
            </a:r>
            <a:r>
              <a:rPr lang="en-US" noProof="0" err="1"/>
              <a:t>titel</a:t>
            </a:r>
            <a:r>
              <a:rPr lang="en-US" noProof="0"/>
              <a:t> </a:t>
            </a:r>
            <a:r>
              <a:rPr lang="en-US" noProof="0" err="1"/>
              <a:t>te</a:t>
            </a:r>
            <a:r>
              <a:rPr lang="en-US" noProof="0"/>
              <a:t> </a:t>
            </a:r>
            <a:r>
              <a:rPr lang="en-US" noProof="0" err="1"/>
              <a:t>bewerken</a:t>
            </a:r>
            <a:endParaRPr lang="nl-NL" noProof="0"/>
          </a:p>
        </p:txBody>
      </p:sp>
      <p:sp>
        <p:nvSpPr>
          <p:cNvPr id="14" name="Rectangle 3"/>
          <p:cNvSpPr>
            <a:spLocks noGrp="1" noChangeArrowheads="1"/>
          </p:cNvSpPr>
          <p:nvPr>
            <p:ph idx="1" hasCustomPrompt="1"/>
          </p:nvPr>
        </p:nvSpPr>
        <p:spPr bwMode="auto">
          <a:xfrm>
            <a:off x="505207" y="1779414"/>
            <a:ext cx="11141510" cy="4399803"/>
          </a:xfrm>
          <a:prstGeom prst="rect">
            <a:avLst/>
          </a:prstGeom>
          <a:noFill/>
          <a:ln w="9525">
            <a:noFill/>
            <a:miter lim="800000"/>
            <a:headEnd/>
            <a:tailEnd/>
          </a:ln>
        </p:spPr>
        <p:txBody>
          <a:bodyPr vert="horz" wrap="square" lIns="156746" tIns="78373" rIns="156746" bIns="78373" numCol="1" anchor="t" anchorCtr="0" compatLnSpc="1">
            <a:prstTxWarp prst="textNoShape">
              <a:avLst/>
            </a:prstTxWarp>
          </a:bodyPr>
          <a:lstStyle>
            <a:lvl1pPr>
              <a:lnSpc>
                <a:spcPct val="150000"/>
              </a:lnSpc>
              <a:defRPr sz="2500">
                <a:solidFill>
                  <a:srgbClr val="000000"/>
                </a:solidFill>
              </a:defRPr>
            </a:lvl1pPr>
            <a:lvl2pPr marL="0" indent="-374976">
              <a:lnSpc>
                <a:spcPct val="150000"/>
              </a:lnSpc>
              <a:buClr>
                <a:srgbClr val="C00000"/>
              </a:buClr>
              <a:buSzPct val="100000"/>
              <a:buFont typeface="Arial" panose="020B0604020202020204" pitchFamily="34" charset="0"/>
              <a:buChar char="•"/>
              <a:defRPr sz="2222">
                <a:solidFill>
                  <a:srgbClr val="000000"/>
                </a:solidFill>
              </a:defRPr>
            </a:lvl2pPr>
            <a:lvl3pPr marL="749952" indent="-374976">
              <a:lnSpc>
                <a:spcPct val="150000"/>
              </a:lnSpc>
              <a:buClr>
                <a:srgbClr val="C00000"/>
              </a:buClr>
              <a:buFont typeface="Arial" panose="020B0604020202020204" pitchFamily="34" charset="0"/>
              <a:buChar char="•"/>
              <a:defRPr sz="1944">
                <a:solidFill>
                  <a:srgbClr val="000000"/>
                </a:solidFill>
              </a:defRPr>
            </a:lvl3pPr>
            <a:lvl4pPr>
              <a:defRPr sz="2500">
                <a:solidFill>
                  <a:srgbClr val="000000"/>
                </a:solidFill>
              </a:defRPr>
            </a:lvl4pPr>
            <a:lvl5pPr>
              <a:defRPr sz="2500">
                <a:solidFill>
                  <a:srgbClr val="000000"/>
                </a:solidFill>
              </a:defRPr>
            </a:lvl5p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a:p>
            <a:pPr lvl="1"/>
            <a:r>
              <a:rPr lang="en-US" err="1"/>
              <a:t>Tweede</a:t>
            </a:r>
            <a:r>
              <a:rPr lang="en-US"/>
              <a:t> </a:t>
            </a:r>
            <a:r>
              <a:rPr lang="en-US" err="1"/>
              <a:t>niveau</a:t>
            </a:r>
          </a:p>
          <a:p>
            <a:pPr lvl="2"/>
            <a:r>
              <a:rPr lang="en-US" err="1"/>
              <a:t>Derde</a:t>
            </a:r>
            <a:r>
              <a:rPr lang="en-US"/>
              <a:t> </a:t>
            </a:r>
            <a:r>
              <a:rPr lang="en-US" err="1"/>
              <a:t>niveau</a:t>
            </a:r>
            <a:endParaRPr lang="en-US"/>
          </a:p>
        </p:txBody>
      </p:sp>
      <p:sp>
        <p:nvSpPr>
          <p:cNvPr id="7" name="Rechthoek 6"/>
          <p:cNvSpPr/>
          <p:nvPr/>
        </p:nvSpPr>
        <p:spPr bwMode="auto">
          <a:xfrm>
            <a:off x="10196529" y="6429237"/>
            <a:ext cx="1150149" cy="2500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3498" tIns="31749" rIns="63498" bIns="31749" numCol="1" rtlCol="0" anchor="t" anchorCtr="0" compatLnSpc="1">
            <a:prstTxWarp prst="textNoShape">
              <a:avLst/>
            </a:prstTxWarp>
          </a:bodyPr>
          <a:lstStyle/>
          <a:p>
            <a:pPr marL="0" marR="0" indent="0" algn="l" defTabSz="634959" rtl="0" eaLnBrk="1" fontAlgn="base" latinLnBrk="0" hangingPunct="1">
              <a:lnSpc>
                <a:spcPct val="100000"/>
              </a:lnSpc>
              <a:spcBef>
                <a:spcPct val="0"/>
              </a:spcBef>
              <a:spcAft>
                <a:spcPct val="0"/>
              </a:spcAft>
              <a:buClrTx/>
              <a:buSzTx/>
              <a:buFontTx/>
              <a:buNone/>
              <a:tabLst/>
            </a:pPr>
            <a:endParaRPr kumimoji="0" lang="nl-NL" sz="125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2" name="Tekstvak 1">
            <a:extLst>
              <a:ext uri="{FF2B5EF4-FFF2-40B4-BE49-F238E27FC236}">
                <a16:creationId xmlns:a16="http://schemas.microsoft.com/office/drawing/2014/main" id="{EFF81BDE-7000-493D-A348-B965562600A9}"/>
              </a:ext>
            </a:extLst>
          </p:cNvPr>
          <p:cNvSpPr txBox="1"/>
          <p:nvPr/>
        </p:nvSpPr>
        <p:spPr>
          <a:xfrm>
            <a:off x="505207" y="6412557"/>
            <a:ext cx="3495293" cy="276999"/>
          </a:xfrm>
          <a:prstGeom prst="rect">
            <a:avLst/>
          </a:prstGeom>
          <a:noFill/>
        </p:spPr>
        <p:txBody>
          <a:bodyPr wrap="square" rtlCol="0">
            <a:spAutoFit/>
          </a:bodyPr>
          <a:lstStyle/>
          <a:p>
            <a:r>
              <a:rPr lang="nl-NL" sz="1200" i="1">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Ik maak mij </a:t>
            </a:r>
            <a:r>
              <a:rPr lang="nl-NL" sz="1200" i="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h</a:t>
            </a:r>
            <a:r>
              <a:rPr lang="nl-NL" sz="12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ar</a:t>
            </a:r>
            <a:r>
              <a:rPr lang="nl-NL" sz="1200">
                <a:solidFill>
                  <a:schemeClr val="accent3"/>
                </a:solidFill>
                <a:latin typeface="Open Sans" panose="020B0606030504020204" pitchFamily="34" charset="0"/>
                <a:ea typeface="Open Sans" panose="020B0606030504020204" pitchFamily="34" charset="0"/>
                <a:cs typeface="Open Sans" panose="020B0606030504020204" pitchFamily="34" charset="0"/>
              </a:rPr>
              <a:t>d/t</a:t>
            </a:r>
            <a:r>
              <a:rPr lang="nl-NL" sz="12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 voor taal</a:t>
            </a:r>
          </a:p>
        </p:txBody>
      </p:sp>
      <p:sp>
        <p:nvSpPr>
          <p:cNvPr id="3" name="Tekstvak 2">
            <a:extLst>
              <a:ext uri="{FF2B5EF4-FFF2-40B4-BE49-F238E27FC236}">
                <a16:creationId xmlns:a16="http://schemas.microsoft.com/office/drawing/2014/main" id="{05F2DDAD-9780-44BA-83E1-ED5969003B02}"/>
              </a:ext>
            </a:extLst>
          </p:cNvPr>
          <p:cNvSpPr txBox="1"/>
          <p:nvPr/>
        </p:nvSpPr>
        <p:spPr>
          <a:xfrm>
            <a:off x="9639333" y="6351002"/>
            <a:ext cx="1876425" cy="338554"/>
          </a:xfrm>
          <a:prstGeom prst="rect">
            <a:avLst/>
          </a:prstGeom>
          <a:noFill/>
        </p:spPr>
        <p:txBody>
          <a:bodyPr wrap="square" rtlCol="0">
            <a:spAutoFit/>
          </a:bodyPr>
          <a:lstStyle/>
          <a:p>
            <a:r>
              <a:rPr lang="nl-NL" sz="1600">
                <a:solidFill>
                  <a:schemeClr val="accent3"/>
                </a:solidFill>
                <a:latin typeface="Open Sans" panose="020B0606030504020204" pitchFamily="34" charset="0"/>
                <a:ea typeface="Open Sans" panose="020B0606030504020204" pitchFamily="34" charset="0"/>
                <a:cs typeface="Open Sans" panose="020B0606030504020204" pitchFamily="34" charset="0"/>
              </a:rPr>
              <a:t>WERK</a:t>
            </a:r>
            <a:r>
              <a:rPr lang="nl-NL" sz="16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plaats Taal</a:t>
            </a:r>
          </a:p>
        </p:txBody>
      </p:sp>
    </p:spTree>
    <p:extLst>
      <p:ext uri="{BB962C8B-B14F-4D97-AF65-F5344CB8AC3E}">
        <p14:creationId xmlns:p14="http://schemas.microsoft.com/office/powerpoint/2010/main" val="3254915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Inhoudsopgave">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93F3384-4D46-425E-9492-98C381B81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957"/>
            <a:ext cx="12192000" cy="1168893"/>
          </a:xfrm>
          <a:prstGeom prst="rect">
            <a:avLst/>
          </a:prstGeom>
        </p:spPr>
      </p:pic>
      <p:sp>
        <p:nvSpPr>
          <p:cNvPr id="13" name="Rectangle 6"/>
          <p:cNvSpPr>
            <a:spLocks noGrp="1" noChangeArrowheads="1"/>
          </p:cNvSpPr>
          <p:nvPr>
            <p:ph type="ctrTitle" hasCustomPrompt="1"/>
          </p:nvPr>
        </p:nvSpPr>
        <p:spPr>
          <a:xfrm>
            <a:off x="505207" y="593030"/>
            <a:ext cx="10637326" cy="685800"/>
          </a:xfrm>
          <a:prstGeom prst="rect">
            <a:avLst/>
          </a:prstGeom>
          <a:noFill/>
        </p:spPr>
        <p:txBody>
          <a:bodyPr lIns="0" tIns="0" rIns="0" bIns="0" anchor="ctr"/>
          <a:lstStyle>
            <a:lvl1pPr>
              <a:lnSpc>
                <a:spcPct val="100000"/>
              </a:lnSpc>
              <a:defRPr sz="3333" b="0" baseline="0" smtClean="0">
                <a:solidFill>
                  <a:schemeClr val="bg1"/>
                </a:solidFill>
                <a:latin typeface="Arial" charset="0"/>
                <a:ea typeface="ヒラギノ角ゴ Pro W3" pitchFamily="-80" charset="-128"/>
              </a:defRPr>
            </a:lvl1pPr>
          </a:lstStyle>
          <a:p>
            <a:pPr lvl="0"/>
            <a:r>
              <a:rPr lang="en-US" noProof="0" err="1"/>
              <a:t>Klik</a:t>
            </a:r>
            <a:r>
              <a:rPr lang="en-US" noProof="0"/>
              <a:t> om de </a:t>
            </a:r>
            <a:r>
              <a:rPr lang="en-US" noProof="0" err="1"/>
              <a:t>titel</a:t>
            </a:r>
            <a:r>
              <a:rPr lang="en-US" noProof="0"/>
              <a:t> </a:t>
            </a:r>
            <a:r>
              <a:rPr lang="en-US" noProof="0" err="1"/>
              <a:t>te</a:t>
            </a:r>
            <a:r>
              <a:rPr lang="en-US" noProof="0"/>
              <a:t> </a:t>
            </a:r>
            <a:r>
              <a:rPr lang="en-US" noProof="0" err="1"/>
              <a:t>bewerken</a:t>
            </a:r>
            <a:endParaRPr lang="nl-NL" noProof="0"/>
          </a:p>
        </p:txBody>
      </p:sp>
      <p:sp>
        <p:nvSpPr>
          <p:cNvPr id="14" name="Rectangle 3"/>
          <p:cNvSpPr>
            <a:spLocks noGrp="1" noChangeArrowheads="1"/>
          </p:cNvSpPr>
          <p:nvPr>
            <p:ph idx="1" hasCustomPrompt="1"/>
          </p:nvPr>
        </p:nvSpPr>
        <p:spPr bwMode="auto">
          <a:xfrm>
            <a:off x="505208" y="1779415"/>
            <a:ext cx="10364136" cy="4115240"/>
          </a:xfrm>
          <a:prstGeom prst="rect">
            <a:avLst/>
          </a:prstGeom>
          <a:noFill/>
          <a:ln w="9525">
            <a:noFill/>
            <a:miter lim="800000"/>
            <a:headEnd/>
            <a:tailEnd/>
          </a:ln>
        </p:spPr>
        <p:txBody>
          <a:bodyPr vert="horz" wrap="square" lIns="156746" tIns="78373" rIns="156746" bIns="78373" numCol="1" anchor="t" anchorCtr="0" compatLnSpc="1">
            <a:prstTxWarp prst="textNoShape">
              <a:avLst/>
            </a:prstTxWarp>
          </a:bodyPr>
          <a:lstStyle>
            <a:lvl1pPr>
              <a:lnSpc>
                <a:spcPct val="150000"/>
              </a:lnSpc>
              <a:defRPr sz="2222">
                <a:solidFill>
                  <a:srgbClr val="000000"/>
                </a:solidFill>
              </a:defRPr>
            </a:lvl1pPr>
            <a:lvl2pPr marL="0" indent="-374976">
              <a:lnSpc>
                <a:spcPct val="150000"/>
              </a:lnSpc>
              <a:buClr>
                <a:srgbClr val="C00000"/>
              </a:buClr>
              <a:buSzPct val="100000"/>
              <a:buFont typeface="Arial" panose="020B0604020202020204" pitchFamily="34" charset="0"/>
              <a:buChar char="•"/>
              <a:defRPr sz="2222">
                <a:solidFill>
                  <a:srgbClr val="000000"/>
                </a:solidFill>
              </a:defRPr>
            </a:lvl2pPr>
            <a:lvl3pPr marL="749952" indent="-374976">
              <a:lnSpc>
                <a:spcPct val="150000"/>
              </a:lnSpc>
              <a:buClr>
                <a:srgbClr val="C00000"/>
              </a:buClr>
              <a:buFont typeface="Arial" panose="020B0604020202020204" pitchFamily="34" charset="0"/>
              <a:buChar char="•"/>
              <a:defRPr sz="1944">
                <a:solidFill>
                  <a:srgbClr val="000000"/>
                </a:solidFill>
              </a:defRPr>
            </a:lvl3pPr>
            <a:lvl4pPr>
              <a:defRPr sz="2500">
                <a:solidFill>
                  <a:srgbClr val="000000"/>
                </a:solidFill>
              </a:defRPr>
            </a:lvl4pPr>
            <a:lvl5pPr>
              <a:defRPr sz="2500">
                <a:solidFill>
                  <a:srgbClr val="000000"/>
                </a:solidFill>
              </a:defRPr>
            </a:lvl5p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a:p>
            <a:pPr lvl="1"/>
            <a:r>
              <a:rPr lang="en-US" err="1"/>
              <a:t>Tweede</a:t>
            </a:r>
            <a:r>
              <a:rPr lang="en-US"/>
              <a:t> </a:t>
            </a:r>
            <a:r>
              <a:rPr lang="en-US" err="1"/>
              <a:t>niveau</a:t>
            </a:r>
            <a:endParaRPr lang="en-US"/>
          </a:p>
        </p:txBody>
      </p:sp>
      <p:sp>
        <p:nvSpPr>
          <p:cNvPr id="10" name="Rechthoek 9"/>
          <p:cNvSpPr/>
          <p:nvPr/>
        </p:nvSpPr>
        <p:spPr bwMode="auto">
          <a:xfrm>
            <a:off x="10196529" y="6429237"/>
            <a:ext cx="1150149" cy="2500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3498" tIns="31749" rIns="63498" bIns="31749" numCol="1" rtlCol="0" anchor="t" anchorCtr="0" compatLnSpc="1">
            <a:prstTxWarp prst="textNoShape">
              <a:avLst/>
            </a:prstTxWarp>
          </a:bodyPr>
          <a:lstStyle/>
          <a:p>
            <a:pPr marL="0" marR="0" indent="0" algn="l" defTabSz="634959" rtl="0" eaLnBrk="1" fontAlgn="base" latinLnBrk="0" hangingPunct="1">
              <a:lnSpc>
                <a:spcPct val="100000"/>
              </a:lnSpc>
              <a:spcBef>
                <a:spcPct val="0"/>
              </a:spcBef>
              <a:spcAft>
                <a:spcPct val="0"/>
              </a:spcAft>
              <a:buClrTx/>
              <a:buSzTx/>
              <a:buFontTx/>
              <a:buNone/>
              <a:tabLst/>
            </a:pPr>
            <a:endParaRPr kumimoji="0" lang="nl-NL" sz="125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6" name="Tekstvak 5">
            <a:extLst>
              <a:ext uri="{FF2B5EF4-FFF2-40B4-BE49-F238E27FC236}">
                <a16:creationId xmlns:a16="http://schemas.microsoft.com/office/drawing/2014/main" id="{1A4FF401-9865-4A9E-B741-C5CBBB971723}"/>
              </a:ext>
            </a:extLst>
          </p:cNvPr>
          <p:cNvSpPr txBox="1"/>
          <p:nvPr/>
        </p:nvSpPr>
        <p:spPr>
          <a:xfrm>
            <a:off x="505207" y="6412557"/>
            <a:ext cx="3495293" cy="276999"/>
          </a:xfrm>
          <a:prstGeom prst="rect">
            <a:avLst/>
          </a:prstGeom>
          <a:noFill/>
        </p:spPr>
        <p:txBody>
          <a:bodyPr wrap="square" rtlCol="0">
            <a:spAutoFit/>
          </a:bodyPr>
          <a:lstStyle/>
          <a:p>
            <a:r>
              <a:rPr lang="nl-NL" sz="1200" i="1">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Ik heb een </a:t>
            </a:r>
            <a:r>
              <a:rPr lang="nl-NL" sz="1200" i="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h</a:t>
            </a:r>
            <a:r>
              <a:rPr lang="nl-NL" sz="12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ar</a:t>
            </a:r>
            <a:r>
              <a:rPr lang="nl-NL" sz="1200">
                <a:solidFill>
                  <a:schemeClr val="accent3"/>
                </a:solidFill>
                <a:latin typeface="Open Sans" panose="020B0606030504020204" pitchFamily="34" charset="0"/>
                <a:ea typeface="Open Sans" panose="020B0606030504020204" pitchFamily="34" charset="0"/>
                <a:cs typeface="Open Sans" panose="020B0606030504020204" pitchFamily="34" charset="0"/>
              </a:rPr>
              <a:t>d/t</a:t>
            </a:r>
            <a:r>
              <a:rPr lang="nl-NL" sz="12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 voor taal</a:t>
            </a:r>
          </a:p>
        </p:txBody>
      </p:sp>
      <p:sp>
        <p:nvSpPr>
          <p:cNvPr id="8" name="Tekstvak 7">
            <a:extLst>
              <a:ext uri="{FF2B5EF4-FFF2-40B4-BE49-F238E27FC236}">
                <a16:creationId xmlns:a16="http://schemas.microsoft.com/office/drawing/2014/main" id="{FAA1BC34-E685-4D9D-8481-1F52A85A605C}"/>
              </a:ext>
            </a:extLst>
          </p:cNvPr>
          <p:cNvSpPr txBox="1"/>
          <p:nvPr/>
        </p:nvSpPr>
        <p:spPr>
          <a:xfrm>
            <a:off x="9639333" y="6351002"/>
            <a:ext cx="1876425" cy="338554"/>
          </a:xfrm>
          <a:prstGeom prst="rect">
            <a:avLst/>
          </a:prstGeom>
          <a:noFill/>
        </p:spPr>
        <p:txBody>
          <a:bodyPr wrap="square" rtlCol="0">
            <a:spAutoFit/>
          </a:bodyPr>
          <a:lstStyle/>
          <a:p>
            <a:r>
              <a:rPr lang="nl-NL" sz="1600">
                <a:solidFill>
                  <a:schemeClr val="accent3"/>
                </a:solidFill>
                <a:latin typeface="Open Sans" panose="020B0606030504020204" pitchFamily="34" charset="0"/>
                <a:ea typeface="Open Sans" panose="020B0606030504020204" pitchFamily="34" charset="0"/>
                <a:cs typeface="Open Sans" panose="020B0606030504020204" pitchFamily="34" charset="0"/>
              </a:rPr>
              <a:t>WERK</a:t>
            </a:r>
            <a:r>
              <a:rPr lang="nl-NL" sz="16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plaats Taal</a:t>
            </a:r>
          </a:p>
        </p:txBody>
      </p:sp>
    </p:spTree>
    <p:extLst>
      <p:ext uri="{BB962C8B-B14F-4D97-AF65-F5344CB8AC3E}">
        <p14:creationId xmlns:p14="http://schemas.microsoft.com/office/powerpoint/2010/main" val="2626582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12.06.2023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ks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BE8AA42-FF6F-4B69-9487-6E4C8BDB3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957"/>
            <a:ext cx="12192000" cy="1168893"/>
          </a:xfrm>
          <a:prstGeom prst="rect">
            <a:avLst/>
          </a:prstGeom>
        </p:spPr>
      </p:pic>
      <p:sp>
        <p:nvSpPr>
          <p:cNvPr id="14" name="Rectangle 6"/>
          <p:cNvSpPr>
            <a:spLocks noGrp="1" noChangeArrowheads="1"/>
          </p:cNvSpPr>
          <p:nvPr>
            <p:ph type="ctrTitle" hasCustomPrompt="1"/>
          </p:nvPr>
        </p:nvSpPr>
        <p:spPr>
          <a:xfrm>
            <a:off x="505207" y="593030"/>
            <a:ext cx="10637326" cy="685800"/>
          </a:xfrm>
          <a:prstGeom prst="rect">
            <a:avLst/>
          </a:prstGeom>
          <a:noFill/>
        </p:spPr>
        <p:txBody>
          <a:bodyPr lIns="0" tIns="0" rIns="0" bIns="0" anchor="ctr"/>
          <a:lstStyle>
            <a:lvl1pPr>
              <a:lnSpc>
                <a:spcPct val="100000"/>
              </a:lnSpc>
              <a:defRPr sz="3333" b="0" baseline="0" smtClean="0">
                <a:solidFill>
                  <a:schemeClr val="bg1"/>
                </a:solidFill>
                <a:latin typeface="Arial" charset="0"/>
                <a:ea typeface="ヒラギノ角ゴ Pro W3" pitchFamily="-80" charset="-128"/>
              </a:defRPr>
            </a:lvl1pPr>
          </a:lstStyle>
          <a:p>
            <a:pPr lvl="0"/>
            <a:r>
              <a:rPr lang="en-US" noProof="0" err="1"/>
              <a:t>Klik</a:t>
            </a:r>
            <a:r>
              <a:rPr lang="en-US" noProof="0"/>
              <a:t> om de </a:t>
            </a:r>
            <a:r>
              <a:rPr lang="en-US" noProof="0" err="1"/>
              <a:t>titel</a:t>
            </a:r>
            <a:r>
              <a:rPr lang="en-US" noProof="0"/>
              <a:t> </a:t>
            </a:r>
            <a:r>
              <a:rPr lang="en-US" noProof="0" err="1"/>
              <a:t>te</a:t>
            </a:r>
            <a:r>
              <a:rPr lang="en-US" noProof="0"/>
              <a:t> </a:t>
            </a:r>
            <a:r>
              <a:rPr lang="en-US" noProof="0" err="1"/>
              <a:t>bewerken</a:t>
            </a:r>
            <a:endParaRPr lang="nl-NL" noProof="0"/>
          </a:p>
        </p:txBody>
      </p:sp>
      <p:sp>
        <p:nvSpPr>
          <p:cNvPr id="15" name="Rectangle 3"/>
          <p:cNvSpPr>
            <a:spLocks noGrp="1" noChangeArrowheads="1"/>
          </p:cNvSpPr>
          <p:nvPr>
            <p:ph idx="1" hasCustomPrompt="1"/>
          </p:nvPr>
        </p:nvSpPr>
        <p:spPr bwMode="auto">
          <a:xfrm>
            <a:off x="505208" y="1779415"/>
            <a:ext cx="10364136" cy="4115240"/>
          </a:xfrm>
          <a:prstGeom prst="rect">
            <a:avLst/>
          </a:prstGeom>
          <a:noFill/>
          <a:ln w="9525">
            <a:noFill/>
            <a:miter lim="800000"/>
            <a:headEnd/>
            <a:tailEnd/>
          </a:ln>
        </p:spPr>
        <p:txBody>
          <a:bodyPr vert="horz" wrap="square" lIns="156746" tIns="78373" rIns="156746" bIns="78373" numCol="1" anchor="t" anchorCtr="0" compatLnSpc="1">
            <a:prstTxWarp prst="textNoShape">
              <a:avLst/>
            </a:prstTxWarp>
          </a:bodyPr>
          <a:lstStyle>
            <a:lvl1pPr>
              <a:lnSpc>
                <a:spcPct val="150000"/>
              </a:lnSpc>
              <a:defRPr sz="2500">
                <a:solidFill>
                  <a:srgbClr val="000000"/>
                </a:solidFill>
              </a:defRPr>
            </a:lvl1pPr>
            <a:lvl2pPr marL="0" indent="-374976">
              <a:lnSpc>
                <a:spcPct val="150000"/>
              </a:lnSpc>
              <a:buClr>
                <a:srgbClr val="C00000"/>
              </a:buClr>
              <a:buFont typeface="Arial" panose="020B0604020202020204" pitchFamily="34" charset="0"/>
              <a:buChar char="•"/>
              <a:defRPr sz="2222">
                <a:solidFill>
                  <a:srgbClr val="000000"/>
                </a:solidFill>
              </a:defRPr>
            </a:lvl2pPr>
            <a:lvl3pPr marL="749952" indent="-374976">
              <a:lnSpc>
                <a:spcPct val="150000"/>
              </a:lnSpc>
              <a:buClr>
                <a:srgbClr val="C00000"/>
              </a:buClr>
              <a:buFont typeface="Arial" panose="020B0604020202020204" pitchFamily="34" charset="0"/>
              <a:buChar char="•"/>
              <a:defRPr sz="1944">
                <a:solidFill>
                  <a:srgbClr val="000000"/>
                </a:solidFill>
              </a:defRPr>
            </a:lvl3pPr>
            <a:lvl4pPr>
              <a:defRPr sz="2500">
                <a:solidFill>
                  <a:srgbClr val="000000"/>
                </a:solidFill>
              </a:defRPr>
            </a:lvl4pPr>
            <a:lvl5pPr>
              <a:defRPr sz="2500">
                <a:solidFill>
                  <a:srgbClr val="000000"/>
                </a:solidFill>
              </a:defRPr>
            </a:lvl5p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p:txBody>
      </p:sp>
      <p:sp>
        <p:nvSpPr>
          <p:cNvPr id="7" name="Rechthoek 6"/>
          <p:cNvSpPr/>
          <p:nvPr/>
        </p:nvSpPr>
        <p:spPr bwMode="auto">
          <a:xfrm>
            <a:off x="10196529" y="6429237"/>
            <a:ext cx="1150149" cy="2500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3498" tIns="31749" rIns="63498" bIns="31749" numCol="1" rtlCol="0" anchor="t" anchorCtr="0" compatLnSpc="1">
            <a:prstTxWarp prst="textNoShape">
              <a:avLst/>
            </a:prstTxWarp>
          </a:bodyPr>
          <a:lstStyle/>
          <a:p>
            <a:pPr marL="0" marR="0" indent="0" algn="l" defTabSz="634959" rtl="0" eaLnBrk="1" fontAlgn="base" latinLnBrk="0" hangingPunct="1">
              <a:lnSpc>
                <a:spcPct val="100000"/>
              </a:lnSpc>
              <a:spcBef>
                <a:spcPct val="0"/>
              </a:spcBef>
              <a:spcAft>
                <a:spcPct val="0"/>
              </a:spcAft>
              <a:buClrTx/>
              <a:buSzTx/>
              <a:buFontTx/>
              <a:buNone/>
              <a:tabLst/>
            </a:pPr>
            <a:endParaRPr kumimoji="0" lang="nl-NL" sz="125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8" name="Tekstvak 7">
            <a:extLst>
              <a:ext uri="{FF2B5EF4-FFF2-40B4-BE49-F238E27FC236}">
                <a16:creationId xmlns:a16="http://schemas.microsoft.com/office/drawing/2014/main" id="{1F8AFADA-5333-46E6-ABD4-1F839162AE23}"/>
              </a:ext>
            </a:extLst>
          </p:cNvPr>
          <p:cNvSpPr txBox="1"/>
          <p:nvPr/>
        </p:nvSpPr>
        <p:spPr>
          <a:xfrm>
            <a:off x="505207" y="6412557"/>
            <a:ext cx="3495293" cy="276999"/>
          </a:xfrm>
          <a:prstGeom prst="rect">
            <a:avLst/>
          </a:prstGeom>
          <a:noFill/>
        </p:spPr>
        <p:txBody>
          <a:bodyPr wrap="square" rtlCol="0">
            <a:spAutoFit/>
          </a:bodyPr>
          <a:lstStyle/>
          <a:p>
            <a:r>
              <a:rPr lang="nl-NL" sz="1200" i="1">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Ik maak mij </a:t>
            </a:r>
            <a:r>
              <a:rPr lang="nl-NL" sz="1200" i="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h</a:t>
            </a:r>
            <a:r>
              <a:rPr lang="nl-NL" sz="12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ar</a:t>
            </a:r>
            <a:r>
              <a:rPr lang="nl-NL" sz="1200">
                <a:solidFill>
                  <a:schemeClr val="accent3"/>
                </a:solidFill>
                <a:latin typeface="Open Sans" panose="020B0606030504020204" pitchFamily="34" charset="0"/>
                <a:ea typeface="Open Sans" panose="020B0606030504020204" pitchFamily="34" charset="0"/>
                <a:cs typeface="Open Sans" panose="020B0606030504020204" pitchFamily="34" charset="0"/>
              </a:rPr>
              <a:t>d/t</a:t>
            </a:r>
            <a:r>
              <a:rPr lang="nl-NL" sz="12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 voor taal</a:t>
            </a:r>
          </a:p>
        </p:txBody>
      </p:sp>
      <p:sp>
        <p:nvSpPr>
          <p:cNvPr id="9" name="Tekstvak 8">
            <a:extLst>
              <a:ext uri="{FF2B5EF4-FFF2-40B4-BE49-F238E27FC236}">
                <a16:creationId xmlns:a16="http://schemas.microsoft.com/office/drawing/2014/main" id="{BE96C544-4427-4836-8A93-87FB7214451D}"/>
              </a:ext>
            </a:extLst>
          </p:cNvPr>
          <p:cNvSpPr txBox="1"/>
          <p:nvPr/>
        </p:nvSpPr>
        <p:spPr>
          <a:xfrm>
            <a:off x="9639333" y="6351002"/>
            <a:ext cx="1876425" cy="338554"/>
          </a:xfrm>
          <a:prstGeom prst="rect">
            <a:avLst/>
          </a:prstGeom>
          <a:noFill/>
        </p:spPr>
        <p:txBody>
          <a:bodyPr wrap="square" rtlCol="0">
            <a:spAutoFit/>
          </a:bodyPr>
          <a:lstStyle/>
          <a:p>
            <a:r>
              <a:rPr lang="nl-NL" sz="1600">
                <a:solidFill>
                  <a:schemeClr val="accent3"/>
                </a:solidFill>
                <a:latin typeface="Open Sans" panose="020B0606030504020204" pitchFamily="34" charset="0"/>
                <a:ea typeface="Open Sans" panose="020B0606030504020204" pitchFamily="34" charset="0"/>
                <a:cs typeface="Open Sans" panose="020B0606030504020204" pitchFamily="34" charset="0"/>
              </a:rPr>
              <a:t>WERK</a:t>
            </a:r>
            <a:r>
              <a:rPr lang="nl-NL" sz="16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plaats Taal</a:t>
            </a:r>
          </a:p>
        </p:txBody>
      </p:sp>
    </p:spTree>
    <p:extLst>
      <p:ext uri="{BB962C8B-B14F-4D97-AF65-F5344CB8AC3E}">
        <p14:creationId xmlns:p14="http://schemas.microsoft.com/office/powerpoint/2010/main" val="518373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Tekst">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F597D443-F94D-4AC0-AB53-FBDF8FF7E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957"/>
            <a:ext cx="12192000" cy="1168893"/>
          </a:xfrm>
          <a:prstGeom prst="rect">
            <a:avLst/>
          </a:prstGeom>
        </p:spPr>
      </p:pic>
      <p:sp>
        <p:nvSpPr>
          <p:cNvPr id="14" name="Rectangle 6"/>
          <p:cNvSpPr>
            <a:spLocks noGrp="1" noChangeArrowheads="1"/>
          </p:cNvSpPr>
          <p:nvPr>
            <p:ph type="ctrTitle" hasCustomPrompt="1"/>
          </p:nvPr>
        </p:nvSpPr>
        <p:spPr>
          <a:xfrm>
            <a:off x="505207" y="593030"/>
            <a:ext cx="10637326" cy="685800"/>
          </a:xfrm>
          <a:prstGeom prst="rect">
            <a:avLst/>
          </a:prstGeom>
          <a:noFill/>
        </p:spPr>
        <p:txBody>
          <a:bodyPr lIns="0" tIns="0" rIns="0" bIns="0" anchor="ctr"/>
          <a:lstStyle>
            <a:lvl1pPr>
              <a:lnSpc>
                <a:spcPct val="100000"/>
              </a:lnSpc>
              <a:defRPr sz="3333" b="0" baseline="0" smtClean="0">
                <a:solidFill>
                  <a:schemeClr val="bg1"/>
                </a:solidFill>
                <a:latin typeface="Arial" charset="0"/>
                <a:ea typeface="ヒラギノ角ゴ Pro W3" pitchFamily="-80" charset="-128"/>
              </a:defRPr>
            </a:lvl1pPr>
          </a:lstStyle>
          <a:p>
            <a:pPr lvl="0"/>
            <a:r>
              <a:rPr lang="en-US" noProof="0" err="1"/>
              <a:t>Klik</a:t>
            </a:r>
            <a:r>
              <a:rPr lang="en-US" noProof="0"/>
              <a:t> om de </a:t>
            </a:r>
            <a:r>
              <a:rPr lang="en-US" noProof="0" err="1"/>
              <a:t>titel</a:t>
            </a:r>
            <a:r>
              <a:rPr lang="en-US" noProof="0"/>
              <a:t> </a:t>
            </a:r>
            <a:r>
              <a:rPr lang="en-US" noProof="0" err="1"/>
              <a:t>te</a:t>
            </a:r>
            <a:r>
              <a:rPr lang="en-US" noProof="0"/>
              <a:t> </a:t>
            </a:r>
            <a:r>
              <a:rPr lang="en-US" noProof="0" err="1"/>
              <a:t>bewerken</a:t>
            </a:r>
            <a:endParaRPr lang="nl-NL" noProof="0"/>
          </a:p>
        </p:txBody>
      </p:sp>
      <p:sp>
        <p:nvSpPr>
          <p:cNvPr id="6" name="Tijdelijke aanduiding voor inhoud 2"/>
          <p:cNvSpPr>
            <a:spLocks noGrp="1"/>
          </p:cNvSpPr>
          <p:nvPr>
            <p:ph sz="half" idx="1"/>
          </p:nvPr>
        </p:nvSpPr>
        <p:spPr>
          <a:xfrm>
            <a:off x="495276" y="1825566"/>
            <a:ext cx="5204669" cy="4351154"/>
          </a:xfrm>
          <a:prstGeom prst="rect">
            <a:avLst/>
          </a:prstGeom>
        </p:spPr>
        <p:txBody>
          <a:bodyPr/>
          <a:lstStyle>
            <a:lvl1pPr>
              <a:defRPr sz="1944">
                <a:solidFill>
                  <a:srgbClr val="000000"/>
                </a:solidFill>
              </a:defRPr>
            </a:lvl1pPr>
            <a:lvl2pPr marL="0" indent="-374976">
              <a:lnSpc>
                <a:spcPct val="150000"/>
              </a:lnSpc>
              <a:spcBef>
                <a:spcPts val="0"/>
              </a:spcBef>
              <a:buClr>
                <a:srgbClr val="C00000"/>
              </a:buClr>
              <a:buSzPct val="100000"/>
              <a:buFont typeface="Arial" panose="020B0604020202020204" pitchFamily="34" charset="0"/>
              <a:buChar char="•"/>
              <a:defRPr sz="1805">
                <a:solidFill>
                  <a:srgbClr val="000000"/>
                </a:solidFill>
              </a:defRPr>
            </a:lvl2pPr>
            <a:lvl3pPr marL="749952" indent="-374976">
              <a:lnSpc>
                <a:spcPct val="150000"/>
              </a:lnSpc>
              <a:spcBef>
                <a:spcPts val="0"/>
              </a:spcBef>
              <a:buClr>
                <a:srgbClr val="C00000"/>
              </a:buClr>
              <a:defRPr sz="1667" i="0">
                <a:solidFill>
                  <a:srgbClr val="000000"/>
                </a:solidFill>
              </a:defRPr>
            </a:lvl3pPr>
            <a:lvl4pPr>
              <a:defRPr>
                <a:solidFill>
                  <a:srgbClr val="000000"/>
                </a:solidFill>
              </a:defRPr>
            </a:lvl4pPr>
            <a:lvl5pPr>
              <a:defRPr>
                <a:solidFill>
                  <a:srgbClr val="000000"/>
                </a:solidFill>
              </a:defRPr>
            </a:lvl5pPr>
          </a:lstStyle>
          <a:p>
            <a:pPr lvl="0"/>
            <a:r>
              <a:rPr lang="nl-NL"/>
              <a:t>Klikken om de tekststijl van het model te bewerken</a:t>
            </a:r>
          </a:p>
          <a:p>
            <a:pPr lvl="1"/>
            <a:r>
              <a:rPr lang="nl-NL"/>
              <a:t>Tweede niveau</a:t>
            </a:r>
          </a:p>
          <a:p>
            <a:pPr lvl="2"/>
            <a:r>
              <a:rPr lang="nl-NL"/>
              <a:t>Derde niveau</a:t>
            </a:r>
          </a:p>
        </p:txBody>
      </p:sp>
      <p:sp>
        <p:nvSpPr>
          <p:cNvPr id="16" name="Tijdelijke aanduiding voor inhoud 2"/>
          <p:cNvSpPr>
            <a:spLocks noGrp="1"/>
          </p:cNvSpPr>
          <p:nvPr>
            <p:ph sz="half" idx="10"/>
          </p:nvPr>
        </p:nvSpPr>
        <p:spPr>
          <a:xfrm>
            <a:off x="5903433" y="1825566"/>
            <a:ext cx="5204669" cy="4351154"/>
          </a:xfrm>
          <a:prstGeom prst="rect">
            <a:avLst/>
          </a:prstGeom>
        </p:spPr>
        <p:txBody>
          <a:bodyPr/>
          <a:lstStyle>
            <a:lvl1pPr>
              <a:defRPr sz="1944">
                <a:solidFill>
                  <a:srgbClr val="000000"/>
                </a:solidFill>
              </a:defRPr>
            </a:lvl1pPr>
            <a:lvl2pPr marL="0" indent="-374976">
              <a:lnSpc>
                <a:spcPct val="150000"/>
              </a:lnSpc>
              <a:spcBef>
                <a:spcPts val="0"/>
              </a:spcBef>
              <a:buClr>
                <a:srgbClr val="C00000"/>
              </a:buClr>
              <a:buSzPct val="100000"/>
              <a:buFont typeface="Arial" panose="020B0604020202020204" pitchFamily="34" charset="0"/>
              <a:buChar char="•"/>
              <a:defRPr sz="1805">
                <a:solidFill>
                  <a:srgbClr val="000000"/>
                </a:solidFill>
              </a:defRPr>
            </a:lvl2pPr>
            <a:lvl3pPr marL="749952" indent="-374976">
              <a:lnSpc>
                <a:spcPct val="150000"/>
              </a:lnSpc>
              <a:spcBef>
                <a:spcPts val="0"/>
              </a:spcBef>
              <a:buClr>
                <a:srgbClr val="C00000"/>
              </a:buClr>
              <a:defRPr sz="1667" i="0">
                <a:solidFill>
                  <a:srgbClr val="000000"/>
                </a:solidFill>
              </a:defRPr>
            </a:lvl3pPr>
            <a:lvl4pPr>
              <a:defRPr>
                <a:solidFill>
                  <a:srgbClr val="000000"/>
                </a:solidFill>
              </a:defRPr>
            </a:lvl4pPr>
            <a:lvl5pPr>
              <a:defRPr>
                <a:solidFill>
                  <a:srgbClr val="000000"/>
                </a:solidFill>
              </a:defRPr>
            </a:lvl5pPr>
          </a:lstStyle>
          <a:p>
            <a:pPr lvl="0"/>
            <a:r>
              <a:rPr lang="nl-NL"/>
              <a:t>Klikken om de tekststijl van het model te bewerken</a:t>
            </a:r>
          </a:p>
          <a:p>
            <a:pPr lvl="1"/>
            <a:r>
              <a:rPr lang="nl-NL"/>
              <a:t>Tweede niveau</a:t>
            </a:r>
          </a:p>
          <a:p>
            <a:pPr lvl="2"/>
            <a:r>
              <a:rPr lang="nl-NL"/>
              <a:t>Derde niveau</a:t>
            </a:r>
          </a:p>
        </p:txBody>
      </p:sp>
      <p:sp>
        <p:nvSpPr>
          <p:cNvPr id="7" name="Rechthoek 6"/>
          <p:cNvSpPr/>
          <p:nvPr/>
        </p:nvSpPr>
        <p:spPr bwMode="auto">
          <a:xfrm>
            <a:off x="10196529" y="6429237"/>
            <a:ext cx="1150149" cy="2500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3498" tIns="31749" rIns="63498" bIns="31749" numCol="1" rtlCol="0" anchor="t" anchorCtr="0" compatLnSpc="1">
            <a:prstTxWarp prst="textNoShape">
              <a:avLst/>
            </a:prstTxWarp>
          </a:bodyPr>
          <a:lstStyle/>
          <a:p>
            <a:pPr marL="0" marR="0" indent="0" algn="l" defTabSz="634959" rtl="0" eaLnBrk="1" fontAlgn="base" latinLnBrk="0" hangingPunct="1">
              <a:lnSpc>
                <a:spcPct val="100000"/>
              </a:lnSpc>
              <a:spcBef>
                <a:spcPct val="0"/>
              </a:spcBef>
              <a:spcAft>
                <a:spcPct val="0"/>
              </a:spcAft>
              <a:buClrTx/>
              <a:buSzTx/>
              <a:buFontTx/>
              <a:buNone/>
              <a:tabLst/>
            </a:pPr>
            <a:endParaRPr kumimoji="0" lang="nl-NL" sz="125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8" name="Tekstvak 7">
            <a:extLst>
              <a:ext uri="{FF2B5EF4-FFF2-40B4-BE49-F238E27FC236}">
                <a16:creationId xmlns:a16="http://schemas.microsoft.com/office/drawing/2014/main" id="{A5FE83FB-0CF1-4F65-BDD7-423058E741AF}"/>
              </a:ext>
            </a:extLst>
          </p:cNvPr>
          <p:cNvSpPr txBox="1"/>
          <p:nvPr/>
        </p:nvSpPr>
        <p:spPr>
          <a:xfrm>
            <a:off x="505207" y="6412557"/>
            <a:ext cx="3495293" cy="276999"/>
          </a:xfrm>
          <a:prstGeom prst="rect">
            <a:avLst/>
          </a:prstGeom>
          <a:noFill/>
        </p:spPr>
        <p:txBody>
          <a:bodyPr wrap="square" rtlCol="0">
            <a:spAutoFit/>
          </a:bodyPr>
          <a:lstStyle/>
          <a:p>
            <a:r>
              <a:rPr lang="nl-NL" sz="1200" i="1">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Ik heb een </a:t>
            </a:r>
            <a:r>
              <a:rPr lang="nl-NL" sz="1200" i="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h</a:t>
            </a:r>
            <a:r>
              <a:rPr lang="nl-NL" sz="12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ar</a:t>
            </a:r>
            <a:r>
              <a:rPr lang="nl-NL" sz="1200">
                <a:solidFill>
                  <a:schemeClr val="accent3"/>
                </a:solidFill>
                <a:latin typeface="Open Sans" panose="020B0606030504020204" pitchFamily="34" charset="0"/>
                <a:ea typeface="Open Sans" panose="020B0606030504020204" pitchFamily="34" charset="0"/>
                <a:cs typeface="Open Sans" panose="020B0606030504020204" pitchFamily="34" charset="0"/>
              </a:rPr>
              <a:t>d/t</a:t>
            </a:r>
            <a:r>
              <a:rPr lang="nl-NL" sz="12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 voor taal</a:t>
            </a:r>
          </a:p>
        </p:txBody>
      </p:sp>
      <p:sp>
        <p:nvSpPr>
          <p:cNvPr id="10" name="Tekstvak 9">
            <a:extLst>
              <a:ext uri="{FF2B5EF4-FFF2-40B4-BE49-F238E27FC236}">
                <a16:creationId xmlns:a16="http://schemas.microsoft.com/office/drawing/2014/main" id="{0E2A4D19-E513-4921-B493-8CD6FD7BAD2C}"/>
              </a:ext>
            </a:extLst>
          </p:cNvPr>
          <p:cNvSpPr txBox="1"/>
          <p:nvPr/>
        </p:nvSpPr>
        <p:spPr>
          <a:xfrm>
            <a:off x="9639333" y="6351002"/>
            <a:ext cx="1876425" cy="338554"/>
          </a:xfrm>
          <a:prstGeom prst="rect">
            <a:avLst/>
          </a:prstGeom>
          <a:noFill/>
        </p:spPr>
        <p:txBody>
          <a:bodyPr wrap="square" rtlCol="0">
            <a:spAutoFit/>
          </a:bodyPr>
          <a:lstStyle/>
          <a:p>
            <a:r>
              <a:rPr lang="nl-NL" sz="1600">
                <a:solidFill>
                  <a:schemeClr val="accent3"/>
                </a:solidFill>
                <a:latin typeface="Open Sans" panose="020B0606030504020204" pitchFamily="34" charset="0"/>
                <a:ea typeface="Open Sans" panose="020B0606030504020204" pitchFamily="34" charset="0"/>
                <a:cs typeface="Open Sans" panose="020B0606030504020204" pitchFamily="34" charset="0"/>
              </a:rPr>
              <a:t>WERK</a:t>
            </a:r>
            <a:r>
              <a:rPr lang="nl-NL" sz="16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plaats Taal</a:t>
            </a:r>
          </a:p>
        </p:txBody>
      </p:sp>
    </p:spTree>
    <p:extLst>
      <p:ext uri="{BB962C8B-B14F-4D97-AF65-F5344CB8AC3E}">
        <p14:creationId xmlns:p14="http://schemas.microsoft.com/office/powerpoint/2010/main" val="3662971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Tekst">
    <p:bg>
      <p:bgPr>
        <a:solidFill>
          <a:schemeClr val="accent5"/>
        </a:solidFill>
        <a:effectLst/>
      </p:bgPr>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95C62C69-8829-41C1-AECF-D34CE2F08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957"/>
            <a:ext cx="12192000" cy="1168893"/>
          </a:xfrm>
          <a:prstGeom prst="rect">
            <a:avLst/>
          </a:prstGeom>
        </p:spPr>
      </p:pic>
      <p:sp>
        <p:nvSpPr>
          <p:cNvPr id="14" name="Rectangle 6"/>
          <p:cNvSpPr>
            <a:spLocks noGrp="1" noChangeArrowheads="1"/>
          </p:cNvSpPr>
          <p:nvPr>
            <p:ph type="ctrTitle" hasCustomPrompt="1"/>
          </p:nvPr>
        </p:nvSpPr>
        <p:spPr>
          <a:xfrm>
            <a:off x="505207" y="593030"/>
            <a:ext cx="10637326" cy="685800"/>
          </a:xfrm>
          <a:prstGeom prst="rect">
            <a:avLst/>
          </a:prstGeom>
          <a:noFill/>
        </p:spPr>
        <p:txBody>
          <a:bodyPr lIns="0" tIns="0" rIns="0" bIns="0" anchor="ctr"/>
          <a:lstStyle>
            <a:lvl1pPr>
              <a:lnSpc>
                <a:spcPct val="100000"/>
              </a:lnSpc>
              <a:defRPr sz="3750" b="0" baseline="0" smtClean="0">
                <a:solidFill>
                  <a:schemeClr val="bg1"/>
                </a:solidFill>
                <a:latin typeface="Arial" charset="0"/>
                <a:ea typeface="ヒラギノ角ゴ Pro W3" pitchFamily="-80" charset="-128"/>
              </a:defRPr>
            </a:lvl1pPr>
          </a:lstStyle>
          <a:p>
            <a:pPr lvl="0"/>
            <a:r>
              <a:rPr lang="en-US" noProof="0" err="1"/>
              <a:t>Klik</a:t>
            </a:r>
            <a:r>
              <a:rPr lang="en-US" noProof="0"/>
              <a:t> om de </a:t>
            </a:r>
            <a:r>
              <a:rPr lang="en-US" noProof="0" err="1"/>
              <a:t>titel</a:t>
            </a:r>
            <a:r>
              <a:rPr lang="en-US" noProof="0"/>
              <a:t> </a:t>
            </a:r>
            <a:r>
              <a:rPr lang="en-US" noProof="0" err="1"/>
              <a:t>te</a:t>
            </a:r>
            <a:r>
              <a:rPr lang="en-US" noProof="0"/>
              <a:t> </a:t>
            </a:r>
            <a:r>
              <a:rPr lang="en-US" noProof="0" err="1"/>
              <a:t>bewerken</a:t>
            </a:r>
            <a:endParaRPr lang="nl-NL" noProof="0"/>
          </a:p>
        </p:txBody>
      </p:sp>
      <p:sp>
        <p:nvSpPr>
          <p:cNvPr id="15" name="Rectangle 3"/>
          <p:cNvSpPr>
            <a:spLocks noGrp="1" noChangeArrowheads="1"/>
          </p:cNvSpPr>
          <p:nvPr>
            <p:ph idx="1" hasCustomPrompt="1"/>
          </p:nvPr>
        </p:nvSpPr>
        <p:spPr bwMode="auto">
          <a:xfrm>
            <a:off x="505208" y="1779415"/>
            <a:ext cx="10364136" cy="4115240"/>
          </a:xfrm>
          <a:prstGeom prst="rect">
            <a:avLst/>
          </a:prstGeom>
          <a:noFill/>
          <a:ln w="9525">
            <a:noFill/>
            <a:miter lim="800000"/>
            <a:headEnd/>
            <a:tailEnd/>
          </a:ln>
        </p:spPr>
        <p:txBody>
          <a:bodyPr vert="horz" wrap="square" lIns="156746" tIns="78373" rIns="156746" bIns="78373" numCol="1" anchor="t" anchorCtr="0" compatLnSpc="1">
            <a:prstTxWarp prst="textNoShape">
              <a:avLst/>
            </a:prstTxWarp>
          </a:bodyPr>
          <a:lstStyle>
            <a:lvl1pPr>
              <a:lnSpc>
                <a:spcPct val="150000"/>
              </a:lnSpc>
              <a:defRPr sz="2500">
                <a:solidFill>
                  <a:srgbClr val="000000"/>
                </a:solidFill>
              </a:defRPr>
            </a:lvl1pPr>
            <a:lvl2pPr marL="0" indent="-374976">
              <a:lnSpc>
                <a:spcPct val="150000"/>
              </a:lnSpc>
              <a:buClr>
                <a:srgbClr val="C00000"/>
              </a:buClr>
              <a:buFont typeface="Arial" panose="020B0604020202020204" pitchFamily="34" charset="0"/>
              <a:buChar char="•"/>
              <a:defRPr sz="2222">
                <a:solidFill>
                  <a:srgbClr val="000000"/>
                </a:solidFill>
              </a:defRPr>
            </a:lvl2pPr>
            <a:lvl3pPr marL="749952" indent="-374976">
              <a:lnSpc>
                <a:spcPct val="150000"/>
              </a:lnSpc>
              <a:buClr>
                <a:srgbClr val="C00000"/>
              </a:buClr>
              <a:buFont typeface="Arial" panose="020B0604020202020204" pitchFamily="34" charset="0"/>
              <a:buChar char="•"/>
              <a:defRPr sz="1944">
                <a:solidFill>
                  <a:srgbClr val="000000"/>
                </a:solidFill>
              </a:defRPr>
            </a:lvl3pPr>
            <a:lvl4pPr>
              <a:defRPr sz="2500">
                <a:solidFill>
                  <a:srgbClr val="000000"/>
                </a:solidFill>
              </a:defRPr>
            </a:lvl4pPr>
            <a:lvl5pPr>
              <a:defRPr sz="2500">
                <a:solidFill>
                  <a:srgbClr val="000000"/>
                </a:solidFill>
              </a:defRPr>
            </a:lvl5p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p:txBody>
      </p:sp>
      <p:pic>
        <p:nvPicPr>
          <p:cNvPr id="10" name="Afbeelding 9">
            <a:extLst>
              <a:ext uri="{FF2B5EF4-FFF2-40B4-BE49-F238E27FC236}">
                <a16:creationId xmlns:a16="http://schemas.microsoft.com/office/drawing/2014/main" id="{34218AAB-072B-4A1B-A3AA-00FC88942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62403"/>
            <a:ext cx="12192000" cy="2495425"/>
          </a:xfrm>
          <a:prstGeom prst="rect">
            <a:avLst/>
          </a:prstGeom>
        </p:spPr>
      </p:pic>
      <p:pic>
        <p:nvPicPr>
          <p:cNvPr id="13" name="Afbeelding 12">
            <a:extLst>
              <a:ext uri="{FF2B5EF4-FFF2-40B4-BE49-F238E27FC236}">
                <a16:creationId xmlns:a16="http://schemas.microsoft.com/office/drawing/2014/main" id="{00E662E4-ACB5-473B-B413-847E9B8321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6691" y="6179892"/>
            <a:ext cx="500065" cy="500040"/>
          </a:xfrm>
          <a:prstGeom prst="rect">
            <a:avLst/>
          </a:prstGeom>
        </p:spPr>
      </p:pic>
      <p:sp>
        <p:nvSpPr>
          <p:cNvPr id="7" name="Tekstvak 6">
            <a:extLst>
              <a:ext uri="{FF2B5EF4-FFF2-40B4-BE49-F238E27FC236}">
                <a16:creationId xmlns:a16="http://schemas.microsoft.com/office/drawing/2014/main" id="{B7DA2B80-607E-4170-92E3-A5A660E627D1}"/>
              </a:ext>
            </a:extLst>
          </p:cNvPr>
          <p:cNvSpPr txBox="1"/>
          <p:nvPr/>
        </p:nvSpPr>
        <p:spPr>
          <a:xfrm>
            <a:off x="9639333" y="6351002"/>
            <a:ext cx="1876425" cy="338554"/>
          </a:xfrm>
          <a:prstGeom prst="rect">
            <a:avLst/>
          </a:prstGeom>
          <a:noFill/>
        </p:spPr>
        <p:txBody>
          <a:bodyPr wrap="square" rtlCol="0">
            <a:spAutoFit/>
          </a:bodyPr>
          <a:lstStyle/>
          <a:p>
            <a:r>
              <a:rPr lang="nl-NL" sz="1600">
                <a:solidFill>
                  <a:schemeClr val="accent3"/>
                </a:solidFill>
                <a:latin typeface="Open Sans" panose="020B0606030504020204" pitchFamily="34" charset="0"/>
                <a:ea typeface="Open Sans" panose="020B0606030504020204" pitchFamily="34" charset="0"/>
                <a:cs typeface="Open Sans" panose="020B0606030504020204" pitchFamily="34" charset="0"/>
              </a:rPr>
              <a:t>WERK</a:t>
            </a:r>
            <a:r>
              <a:rPr lang="nl-NL" sz="16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plaats Taal</a:t>
            </a:r>
          </a:p>
        </p:txBody>
      </p:sp>
    </p:spTree>
    <p:extLst>
      <p:ext uri="{BB962C8B-B14F-4D97-AF65-F5344CB8AC3E}">
        <p14:creationId xmlns:p14="http://schemas.microsoft.com/office/powerpoint/2010/main" val="2437303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ekst">
    <p:bg>
      <p:bgPr>
        <a:solidFill>
          <a:srgbClr val="CC0033"/>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948C1BB0-9857-43B0-9A46-EB13E3AD3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957"/>
            <a:ext cx="12192000" cy="1168893"/>
          </a:xfrm>
          <a:prstGeom prst="rect">
            <a:avLst/>
          </a:prstGeom>
        </p:spPr>
      </p:pic>
      <p:sp>
        <p:nvSpPr>
          <p:cNvPr id="14" name="Rectangle 6"/>
          <p:cNvSpPr>
            <a:spLocks noGrp="1" noChangeArrowheads="1"/>
          </p:cNvSpPr>
          <p:nvPr>
            <p:ph type="ctrTitle" hasCustomPrompt="1"/>
          </p:nvPr>
        </p:nvSpPr>
        <p:spPr>
          <a:xfrm>
            <a:off x="505207" y="593030"/>
            <a:ext cx="10637326" cy="685800"/>
          </a:xfrm>
          <a:prstGeom prst="rect">
            <a:avLst/>
          </a:prstGeom>
          <a:noFill/>
        </p:spPr>
        <p:txBody>
          <a:bodyPr lIns="0" tIns="0" rIns="0" bIns="0" anchor="ctr"/>
          <a:lstStyle>
            <a:lvl1pPr>
              <a:lnSpc>
                <a:spcPct val="100000"/>
              </a:lnSpc>
              <a:defRPr sz="3333" b="0" baseline="0" smtClean="0">
                <a:solidFill>
                  <a:schemeClr val="bg1"/>
                </a:solidFill>
                <a:latin typeface="Arial" charset="0"/>
                <a:ea typeface="ヒラギノ角ゴ Pro W3" pitchFamily="-80" charset="-128"/>
              </a:defRPr>
            </a:lvl1pPr>
          </a:lstStyle>
          <a:p>
            <a:pPr lvl="0"/>
            <a:r>
              <a:rPr lang="en-US" noProof="0" err="1"/>
              <a:t>Klik</a:t>
            </a:r>
            <a:r>
              <a:rPr lang="en-US" noProof="0"/>
              <a:t> om de </a:t>
            </a:r>
            <a:r>
              <a:rPr lang="en-US" noProof="0" err="1"/>
              <a:t>titel</a:t>
            </a:r>
            <a:r>
              <a:rPr lang="en-US" noProof="0"/>
              <a:t> </a:t>
            </a:r>
            <a:r>
              <a:rPr lang="en-US" noProof="0" err="1"/>
              <a:t>te</a:t>
            </a:r>
            <a:r>
              <a:rPr lang="en-US" noProof="0"/>
              <a:t> </a:t>
            </a:r>
            <a:r>
              <a:rPr lang="en-US" noProof="0" err="1"/>
              <a:t>bewerken</a:t>
            </a:r>
            <a:endParaRPr lang="nl-NL" noProof="0"/>
          </a:p>
        </p:txBody>
      </p:sp>
      <p:sp>
        <p:nvSpPr>
          <p:cNvPr id="15" name="Rectangle 3"/>
          <p:cNvSpPr>
            <a:spLocks noGrp="1" noChangeArrowheads="1"/>
          </p:cNvSpPr>
          <p:nvPr>
            <p:ph idx="1" hasCustomPrompt="1"/>
          </p:nvPr>
        </p:nvSpPr>
        <p:spPr bwMode="auto">
          <a:xfrm>
            <a:off x="505208" y="1779415"/>
            <a:ext cx="10364136" cy="4115240"/>
          </a:xfrm>
          <a:prstGeom prst="rect">
            <a:avLst/>
          </a:prstGeom>
          <a:noFill/>
          <a:ln w="9525">
            <a:noFill/>
            <a:miter lim="800000"/>
            <a:headEnd/>
            <a:tailEnd/>
          </a:ln>
        </p:spPr>
        <p:txBody>
          <a:bodyPr vert="horz" wrap="square" lIns="156746" tIns="78373" rIns="156746" bIns="78373" numCol="1" anchor="t" anchorCtr="0" compatLnSpc="1">
            <a:prstTxWarp prst="textNoShape">
              <a:avLst/>
            </a:prstTxWarp>
          </a:bodyPr>
          <a:lstStyle>
            <a:lvl1pPr marL="0" indent="0">
              <a:lnSpc>
                <a:spcPct val="150000"/>
              </a:lnSpc>
              <a:buClr>
                <a:srgbClr val="C00000"/>
              </a:buClr>
              <a:buFont typeface="Arial" panose="020B0604020202020204" pitchFamily="34" charset="0"/>
              <a:buChar char="•"/>
              <a:defRPr sz="2500">
                <a:solidFill>
                  <a:schemeClr val="bg1"/>
                </a:solidFill>
              </a:defRPr>
            </a:lvl1pPr>
            <a:lvl2pPr marL="0" indent="-374976">
              <a:lnSpc>
                <a:spcPct val="150000"/>
              </a:lnSpc>
              <a:buClr>
                <a:schemeClr val="bg1"/>
              </a:buClr>
              <a:buSzPct val="100000"/>
              <a:buFont typeface="Arial" panose="020B0604020202020204" pitchFamily="34" charset="0"/>
              <a:buChar char="•"/>
              <a:defRPr sz="2222">
                <a:solidFill>
                  <a:schemeClr val="bg1"/>
                </a:solidFill>
              </a:defRPr>
            </a:lvl2pPr>
            <a:lvl3pPr marL="749952" indent="-374976">
              <a:lnSpc>
                <a:spcPct val="150000"/>
              </a:lnSpc>
              <a:buClr>
                <a:schemeClr val="bg1"/>
              </a:buClr>
              <a:buFont typeface="Arial" panose="020B0604020202020204" pitchFamily="34" charset="0"/>
              <a:buChar char="•"/>
              <a:defRPr sz="1944" i="0">
                <a:solidFill>
                  <a:schemeClr val="bg1"/>
                </a:solidFill>
              </a:defRPr>
            </a:lvl3pPr>
            <a:lvl4pPr>
              <a:defRPr sz="2500">
                <a:solidFill>
                  <a:srgbClr val="000000"/>
                </a:solidFill>
              </a:defRPr>
            </a:lvl4pPr>
            <a:lvl5pPr>
              <a:defRPr sz="2500">
                <a:solidFill>
                  <a:srgbClr val="000000"/>
                </a:solidFill>
              </a:defRPr>
            </a:lvl5p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a:p>
            <a:pPr lvl="1"/>
            <a:r>
              <a:rPr lang="en-US" err="1"/>
              <a:t>Tweede</a:t>
            </a:r>
            <a:r>
              <a:rPr lang="en-US"/>
              <a:t> </a:t>
            </a:r>
            <a:r>
              <a:rPr lang="en-US" err="1"/>
              <a:t>niveau</a:t>
            </a:r>
            <a:endParaRPr lang="en-US"/>
          </a:p>
          <a:p>
            <a:pPr lvl="2"/>
            <a:r>
              <a:rPr lang="en-US" err="1"/>
              <a:t>Derde</a:t>
            </a:r>
            <a:r>
              <a:rPr lang="en-US"/>
              <a:t> </a:t>
            </a:r>
            <a:r>
              <a:rPr lang="en-US" err="1"/>
              <a:t>niveau</a:t>
            </a:r>
            <a:endParaRPr lang="en-US"/>
          </a:p>
        </p:txBody>
      </p:sp>
      <p:pic>
        <p:nvPicPr>
          <p:cNvPr id="20" name="Afbeelding 19">
            <a:extLst>
              <a:ext uri="{FF2B5EF4-FFF2-40B4-BE49-F238E27FC236}">
                <a16:creationId xmlns:a16="http://schemas.microsoft.com/office/drawing/2014/main" id="{BEDA9377-C43F-452F-817F-3251FABFF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62403"/>
            <a:ext cx="12192000" cy="2495425"/>
          </a:xfrm>
          <a:prstGeom prst="rect">
            <a:avLst/>
          </a:prstGeom>
        </p:spPr>
      </p:pic>
      <p:pic>
        <p:nvPicPr>
          <p:cNvPr id="21" name="Afbeelding 20">
            <a:extLst>
              <a:ext uri="{FF2B5EF4-FFF2-40B4-BE49-F238E27FC236}">
                <a16:creationId xmlns:a16="http://schemas.microsoft.com/office/drawing/2014/main" id="{1D14227F-F908-4FA0-8B52-C5E80DDBE7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6691" y="6179892"/>
            <a:ext cx="500065" cy="500040"/>
          </a:xfrm>
          <a:prstGeom prst="rect">
            <a:avLst/>
          </a:prstGeom>
        </p:spPr>
      </p:pic>
      <p:sp>
        <p:nvSpPr>
          <p:cNvPr id="7" name="Tekstvak 6">
            <a:extLst>
              <a:ext uri="{FF2B5EF4-FFF2-40B4-BE49-F238E27FC236}">
                <a16:creationId xmlns:a16="http://schemas.microsoft.com/office/drawing/2014/main" id="{B75C556F-2E33-4529-8580-1F702D73173E}"/>
              </a:ext>
            </a:extLst>
          </p:cNvPr>
          <p:cNvSpPr txBox="1"/>
          <p:nvPr/>
        </p:nvSpPr>
        <p:spPr>
          <a:xfrm>
            <a:off x="9639333" y="6351002"/>
            <a:ext cx="1876425" cy="338554"/>
          </a:xfrm>
          <a:prstGeom prst="rect">
            <a:avLst/>
          </a:prstGeom>
          <a:noFill/>
        </p:spPr>
        <p:txBody>
          <a:bodyPr wrap="square" rtlCol="0">
            <a:spAutoFit/>
          </a:bodyPr>
          <a:lstStyle/>
          <a:p>
            <a:r>
              <a:rPr lang="nl-NL" sz="1600">
                <a:solidFill>
                  <a:schemeClr val="accent3"/>
                </a:solidFill>
                <a:latin typeface="Open Sans" panose="020B0606030504020204" pitchFamily="34" charset="0"/>
                <a:ea typeface="Open Sans" panose="020B0606030504020204" pitchFamily="34" charset="0"/>
                <a:cs typeface="Open Sans" panose="020B0606030504020204" pitchFamily="34" charset="0"/>
              </a:rPr>
              <a:t>WERK</a:t>
            </a:r>
            <a:r>
              <a:rPr lang="nl-NL" sz="16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plaats Taal</a:t>
            </a:r>
          </a:p>
        </p:txBody>
      </p:sp>
    </p:spTree>
    <p:extLst>
      <p:ext uri="{BB962C8B-B14F-4D97-AF65-F5344CB8AC3E}">
        <p14:creationId xmlns:p14="http://schemas.microsoft.com/office/powerpoint/2010/main" val="295056674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Tekst">
    <p:bg>
      <p:bgPr>
        <a:solidFill>
          <a:srgbClr val="CC0033"/>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948C1BB0-9857-43B0-9A46-EB13E3AD3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957"/>
            <a:ext cx="12192000" cy="1168893"/>
          </a:xfrm>
          <a:prstGeom prst="rect">
            <a:avLst/>
          </a:prstGeom>
        </p:spPr>
      </p:pic>
      <p:sp>
        <p:nvSpPr>
          <p:cNvPr id="14" name="Rectangle 6"/>
          <p:cNvSpPr>
            <a:spLocks noGrp="1" noChangeArrowheads="1"/>
          </p:cNvSpPr>
          <p:nvPr>
            <p:ph type="ctrTitle" hasCustomPrompt="1"/>
          </p:nvPr>
        </p:nvSpPr>
        <p:spPr>
          <a:xfrm>
            <a:off x="505207" y="593030"/>
            <a:ext cx="10637326" cy="685800"/>
          </a:xfrm>
          <a:prstGeom prst="rect">
            <a:avLst/>
          </a:prstGeom>
          <a:noFill/>
        </p:spPr>
        <p:txBody>
          <a:bodyPr lIns="0" tIns="0" rIns="0" bIns="0" anchor="ctr"/>
          <a:lstStyle>
            <a:lvl1pPr>
              <a:lnSpc>
                <a:spcPct val="100000"/>
              </a:lnSpc>
              <a:defRPr sz="3333" b="0" baseline="0" smtClean="0">
                <a:solidFill>
                  <a:schemeClr val="bg1"/>
                </a:solidFill>
                <a:latin typeface="Arial" charset="0"/>
                <a:ea typeface="ヒラギノ角ゴ Pro W3" pitchFamily="-80" charset="-128"/>
              </a:defRPr>
            </a:lvl1pPr>
          </a:lstStyle>
          <a:p>
            <a:pPr lvl="0"/>
            <a:r>
              <a:rPr lang="en-US" noProof="0" err="1"/>
              <a:t>Klik</a:t>
            </a:r>
            <a:r>
              <a:rPr lang="en-US" noProof="0"/>
              <a:t> om de </a:t>
            </a:r>
            <a:r>
              <a:rPr lang="en-US" noProof="0" err="1"/>
              <a:t>titel</a:t>
            </a:r>
            <a:r>
              <a:rPr lang="en-US" noProof="0"/>
              <a:t> </a:t>
            </a:r>
            <a:r>
              <a:rPr lang="en-US" noProof="0" err="1"/>
              <a:t>te</a:t>
            </a:r>
            <a:r>
              <a:rPr lang="en-US" noProof="0"/>
              <a:t> </a:t>
            </a:r>
            <a:r>
              <a:rPr lang="en-US" noProof="0" err="1"/>
              <a:t>bewerken</a:t>
            </a:r>
            <a:endParaRPr lang="nl-NL" noProof="0"/>
          </a:p>
        </p:txBody>
      </p:sp>
      <p:pic>
        <p:nvPicPr>
          <p:cNvPr id="7" name="Afbeelding 6">
            <a:extLst>
              <a:ext uri="{FF2B5EF4-FFF2-40B4-BE49-F238E27FC236}">
                <a16:creationId xmlns:a16="http://schemas.microsoft.com/office/drawing/2014/main" id="{5027A278-2374-4FA9-B213-B420E8379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7923" y="6179892"/>
            <a:ext cx="497601" cy="500040"/>
          </a:xfrm>
          <a:prstGeom prst="rect">
            <a:avLst/>
          </a:prstGeom>
        </p:spPr>
      </p:pic>
    </p:spTree>
    <p:extLst>
      <p:ext uri="{BB962C8B-B14F-4D97-AF65-F5344CB8AC3E}">
        <p14:creationId xmlns:p14="http://schemas.microsoft.com/office/powerpoint/2010/main" val="21229870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_Tekst">
    <p:bg>
      <p:bgPr>
        <a:solidFill>
          <a:schemeClr val="accent3"/>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3240707-FF2D-4E6D-82E5-1C7B85ABC0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7923" y="6179892"/>
            <a:ext cx="497601" cy="500040"/>
          </a:xfrm>
          <a:prstGeom prst="rect">
            <a:avLst/>
          </a:prstGeom>
        </p:spPr>
      </p:pic>
      <p:sp>
        <p:nvSpPr>
          <p:cNvPr id="3" name="Tekstvak 2">
            <a:extLst>
              <a:ext uri="{FF2B5EF4-FFF2-40B4-BE49-F238E27FC236}">
                <a16:creationId xmlns:a16="http://schemas.microsoft.com/office/drawing/2014/main" id="{07856B98-65F6-4166-B575-4E0355D23F6B}"/>
              </a:ext>
            </a:extLst>
          </p:cNvPr>
          <p:cNvSpPr txBox="1"/>
          <p:nvPr/>
        </p:nvSpPr>
        <p:spPr>
          <a:xfrm>
            <a:off x="2657815" y="2828835"/>
            <a:ext cx="5758949" cy="1015663"/>
          </a:xfrm>
          <a:prstGeom prst="rect">
            <a:avLst/>
          </a:prstGeom>
          <a:noFill/>
        </p:spPr>
        <p:txBody>
          <a:bodyPr wrap="none" rtlCol="0">
            <a:spAutoFit/>
          </a:bodyPr>
          <a:lstStyle/>
          <a:p>
            <a:r>
              <a:rPr lang="nl-NL" sz="6000">
                <a:latin typeface="Open Sans" panose="020B0606030504020204" pitchFamily="34" charset="0"/>
                <a:ea typeface="Open Sans" panose="020B0606030504020204" pitchFamily="34" charset="0"/>
                <a:cs typeface="Open Sans" panose="020B0606030504020204" pitchFamily="34" charset="0"/>
              </a:rPr>
              <a:t>har</a:t>
            </a:r>
            <a:r>
              <a:rPr lang="nl-NL" sz="6000">
                <a:solidFill>
                  <a:schemeClr val="tx2"/>
                </a:solidFill>
                <a:latin typeface="Open Sans" panose="020B0606030504020204" pitchFamily="34" charset="0"/>
                <a:ea typeface="Open Sans" panose="020B0606030504020204" pitchFamily="34" charset="0"/>
                <a:cs typeface="Open Sans" panose="020B0606030504020204" pitchFamily="34" charset="0"/>
              </a:rPr>
              <a:t>d/t </a:t>
            </a:r>
            <a:r>
              <a:rPr lang="nl-NL" sz="6000">
                <a:latin typeface="Open Sans" panose="020B0606030504020204" pitchFamily="34" charset="0"/>
                <a:ea typeface="Open Sans" panose="020B0606030504020204" pitchFamily="34" charset="0"/>
                <a:cs typeface="Open Sans" panose="020B0606030504020204" pitchFamily="34" charset="0"/>
              </a:rPr>
              <a:t>voor taal</a:t>
            </a:r>
          </a:p>
        </p:txBody>
      </p:sp>
      <p:sp>
        <p:nvSpPr>
          <p:cNvPr id="4" name="Rechthoek 3">
            <a:extLst>
              <a:ext uri="{FF2B5EF4-FFF2-40B4-BE49-F238E27FC236}">
                <a16:creationId xmlns:a16="http://schemas.microsoft.com/office/drawing/2014/main" id="{ADDB0C12-82F1-422F-B787-C72C285FC5A2}"/>
              </a:ext>
            </a:extLst>
          </p:cNvPr>
          <p:cNvSpPr/>
          <p:nvPr/>
        </p:nvSpPr>
        <p:spPr>
          <a:xfrm>
            <a:off x="2657815" y="2204690"/>
            <a:ext cx="2175596" cy="624145"/>
          </a:xfrm>
          <a:prstGeom prst="rect">
            <a:avLst/>
          </a:prstGeom>
        </p:spPr>
        <p:txBody>
          <a:bodyPr wrap="none">
            <a:spAutoFit/>
          </a:bodyPr>
          <a:lstStyle/>
          <a:p>
            <a:r>
              <a:rPr lang="nl-NL" i="1">
                <a:latin typeface="Open Sans" panose="020B0606030504020204" pitchFamily="34" charset="0"/>
                <a:ea typeface="Open Sans" panose="020B0606030504020204" pitchFamily="34" charset="0"/>
                <a:cs typeface="Open Sans" panose="020B0606030504020204" pitchFamily="34" charset="0"/>
              </a:rPr>
              <a:t>Ik heb een</a:t>
            </a:r>
          </a:p>
        </p:txBody>
      </p:sp>
    </p:spTree>
    <p:extLst>
      <p:ext uri="{BB962C8B-B14F-4D97-AF65-F5344CB8AC3E}">
        <p14:creationId xmlns:p14="http://schemas.microsoft.com/office/powerpoint/2010/main" val="408857256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3_Tekst">
    <p:bg>
      <p:bgPr>
        <a:solidFill>
          <a:schemeClr val="accent3"/>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3240707-FF2D-4E6D-82E5-1C7B85ABC0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7923" y="6179892"/>
            <a:ext cx="497601" cy="500040"/>
          </a:xfrm>
          <a:prstGeom prst="rect">
            <a:avLst/>
          </a:prstGeom>
        </p:spPr>
      </p:pic>
      <p:sp>
        <p:nvSpPr>
          <p:cNvPr id="3" name="Tekstvak 2">
            <a:extLst>
              <a:ext uri="{FF2B5EF4-FFF2-40B4-BE49-F238E27FC236}">
                <a16:creationId xmlns:a16="http://schemas.microsoft.com/office/drawing/2014/main" id="{07856B98-65F6-4166-B575-4E0355D23F6B}"/>
              </a:ext>
            </a:extLst>
          </p:cNvPr>
          <p:cNvSpPr txBox="1"/>
          <p:nvPr/>
        </p:nvSpPr>
        <p:spPr>
          <a:xfrm>
            <a:off x="2657815" y="2828835"/>
            <a:ext cx="5758949" cy="1015663"/>
          </a:xfrm>
          <a:prstGeom prst="rect">
            <a:avLst/>
          </a:prstGeom>
          <a:noFill/>
        </p:spPr>
        <p:txBody>
          <a:bodyPr wrap="none" rtlCol="0">
            <a:spAutoFit/>
          </a:bodyPr>
          <a:lstStyle/>
          <a:p>
            <a:r>
              <a:rPr lang="nl-NL" sz="6000">
                <a:latin typeface="Open Sans" panose="020B0606030504020204" pitchFamily="34" charset="0"/>
                <a:ea typeface="Open Sans" panose="020B0606030504020204" pitchFamily="34" charset="0"/>
                <a:cs typeface="Open Sans" panose="020B0606030504020204" pitchFamily="34" charset="0"/>
              </a:rPr>
              <a:t>har</a:t>
            </a:r>
            <a:r>
              <a:rPr lang="nl-NL" sz="6000">
                <a:solidFill>
                  <a:schemeClr val="tx2"/>
                </a:solidFill>
                <a:latin typeface="Open Sans" panose="020B0606030504020204" pitchFamily="34" charset="0"/>
                <a:ea typeface="Open Sans" panose="020B0606030504020204" pitchFamily="34" charset="0"/>
                <a:cs typeface="Open Sans" panose="020B0606030504020204" pitchFamily="34" charset="0"/>
              </a:rPr>
              <a:t>d/t </a:t>
            </a:r>
            <a:r>
              <a:rPr lang="nl-NL" sz="6000">
                <a:latin typeface="Open Sans" panose="020B0606030504020204" pitchFamily="34" charset="0"/>
                <a:ea typeface="Open Sans" panose="020B0606030504020204" pitchFamily="34" charset="0"/>
                <a:cs typeface="Open Sans" panose="020B0606030504020204" pitchFamily="34" charset="0"/>
              </a:rPr>
              <a:t>voor taal</a:t>
            </a:r>
          </a:p>
        </p:txBody>
      </p:sp>
      <p:sp>
        <p:nvSpPr>
          <p:cNvPr id="4" name="Rechthoek 3">
            <a:extLst>
              <a:ext uri="{FF2B5EF4-FFF2-40B4-BE49-F238E27FC236}">
                <a16:creationId xmlns:a16="http://schemas.microsoft.com/office/drawing/2014/main" id="{ADDB0C12-82F1-422F-B787-C72C285FC5A2}"/>
              </a:ext>
            </a:extLst>
          </p:cNvPr>
          <p:cNvSpPr/>
          <p:nvPr/>
        </p:nvSpPr>
        <p:spPr>
          <a:xfrm>
            <a:off x="2657815" y="2204690"/>
            <a:ext cx="2465740" cy="624145"/>
          </a:xfrm>
          <a:prstGeom prst="rect">
            <a:avLst/>
          </a:prstGeom>
        </p:spPr>
        <p:txBody>
          <a:bodyPr wrap="none">
            <a:spAutoFit/>
          </a:bodyPr>
          <a:lstStyle/>
          <a:p>
            <a:r>
              <a:rPr lang="nl-NL" i="1">
                <a:latin typeface="Open Sans" panose="020B0606030504020204" pitchFamily="34" charset="0"/>
                <a:ea typeface="Open Sans" panose="020B0606030504020204" pitchFamily="34" charset="0"/>
                <a:cs typeface="Open Sans" panose="020B0606030504020204" pitchFamily="34" charset="0"/>
              </a:rPr>
              <a:t>Ik maak mij</a:t>
            </a:r>
          </a:p>
        </p:txBody>
      </p:sp>
    </p:spTree>
    <p:extLst>
      <p:ext uri="{BB962C8B-B14F-4D97-AF65-F5344CB8AC3E}">
        <p14:creationId xmlns:p14="http://schemas.microsoft.com/office/powerpoint/2010/main" val="410473371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4_Tekst">
    <p:bg>
      <p:bgPr>
        <a:solidFill>
          <a:schemeClr val="accent3"/>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3240707-FF2D-4E6D-82E5-1C7B85ABC0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7923" y="6179892"/>
            <a:ext cx="497601" cy="500040"/>
          </a:xfrm>
          <a:prstGeom prst="rect">
            <a:avLst/>
          </a:prstGeom>
        </p:spPr>
      </p:pic>
      <p:sp>
        <p:nvSpPr>
          <p:cNvPr id="3" name="Tekstvak 2">
            <a:extLst>
              <a:ext uri="{FF2B5EF4-FFF2-40B4-BE49-F238E27FC236}">
                <a16:creationId xmlns:a16="http://schemas.microsoft.com/office/drawing/2014/main" id="{07856B98-65F6-4166-B575-4E0355D23F6B}"/>
              </a:ext>
            </a:extLst>
          </p:cNvPr>
          <p:cNvSpPr txBox="1"/>
          <p:nvPr/>
        </p:nvSpPr>
        <p:spPr>
          <a:xfrm>
            <a:off x="2657815" y="2828835"/>
            <a:ext cx="5758949" cy="1015663"/>
          </a:xfrm>
          <a:prstGeom prst="rect">
            <a:avLst/>
          </a:prstGeom>
          <a:noFill/>
        </p:spPr>
        <p:txBody>
          <a:bodyPr wrap="none" rtlCol="0">
            <a:spAutoFit/>
          </a:bodyPr>
          <a:lstStyle/>
          <a:p>
            <a:r>
              <a:rPr lang="nl-NL" sz="6000">
                <a:solidFill>
                  <a:schemeClr val="accent3"/>
                </a:solidFill>
                <a:latin typeface="Open Sans" panose="020B0606030504020204" pitchFamily="34" charset="0"/>
                <a:ea typeface="Open Sans" panose="020B0606030504020204" pitchFamily="34" charset="0"/>
                <a:cs typeface="Open Sans" panose="020B0606030504020204" pitchFamily="34" charset="0"/>
              </a:rPr>
              <a:t>hard/t </a:t>
            </a:r>
            <a:r>
              <a:rPr lang="nl-NL" sz="6000">
                <a:latin typeface="Open Sans" panose="020B0606030504020204" pitchFamily="34" charset="0"/>
                <a:ea typeface="Open Sans" panose="020B0606030504020204" pitchFamily="34" charset="0"/>
                <a:cs typeface="Open Sans" panose="020B0606030504020204" pitchFamily="34" charset="0"/>
              </a:rPr>
              <a:t>voor taal</a:t>
            </a:r>
          </a:p>
        </p:txBody>
      </p:sp>
      <p:pic>
        <p:nvPicPr>
          <p:cNvPr id="5" name="Afbeelding 4">
            <a:extLst>
              <a:ext uri="{FF2B5EF4-FFF2-40B4-BE49-F238E27FC236}">
                <a16:creationId xmlns:a16="http://schemas.microsoft.com/office/drawing/2014/main" id="{A74B4AB9-BA1F-4687-85BE-7C72977AF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5296" y="2140846"/>
            <a:ext cx="1452041" cy="1459158"/>
          </a:xfrm>
          <a:prstGeom prst="rect">
            <a:avLst/>
          </a:prstGeom>
        </p:spPr>
      </p:pic>
    </p:spTree>
    <p:extLst>
      <p:ext uri="{BB962C8B-B14F-4D97-AF65-F5344CB8AC3E}">
        <p14:creationId xmlns:p14="http://schemas.microsoft.com/office/powerpoint/2010/main" val="309950807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7_Tekst">
    <p:bg>
      <p:bgRef idx="1001">
        <a:schemeClr val="bg1"/>
      </p:bgRef>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701D61A-C560-4711-B23E-6C895BDB607A}"/>
              </a:ext>
            </a:extLst>
          </p:cNvPr>
          <p:cNvSpPr txBox="1"/>
          <p:nvPr/>
        </p:nvSpPr>
        <p:spPr>
          <a:xfrm>
            <a:off x="9639333" y="6351002"/>
            <a:ext cx="1876425" cy="338554"/>
          </a:xfrm>
          <a:prstGeom prst="rect">
            <a:avLst/>
          </a:prstGeom>
          <a:noFill/>
        </p:spPr>
        <p:txBody>
          <a:bodyPr wrap="square" rtlCol="0">
            <a:spAutoFit/>
          </a:bodyPr>
          <a:lstStyle/>
          <a:p>
            <a:r>
              <a:rPr lang="nl-NL" sz="1600">
                <a:solidFill>
                  <a:schemeClr val="accent3"/>
                </a:solidFill>
                <a:latin typeface="Open Sans" panose="020B0606030504020204" pitchFamily="34" charset="0"/>
                <a:ea typeface="Open Sans" panose="020B0606030504020204" pitchFamily="34" charset="0"/>
                <a:cs typeface="Open Sans" panose="020B0606030504020204" pitchFamily="34" charset="0"/>
              </a:rPr>
              <a:t>WERK</a:t>
            </a:r>
            <a:r>
              <a:rPr lang="nl-NL" sz="16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plaats Taal</a:t>
            </a:r>
          </a:p>
        </p:txBody>
      </p:sp>
    </p:spTree>
    <p:extLst>
      <p:ext uri="{BB962C8B-B14F-4D97-AF65-F5344CB8AC3E}">
        <p14:creationId xmlns:p14="http://schemas.microsoft.com/office/powerpoint/2010/main" val="207056652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8_Tekst">
    <p:bg>
      <p:bgPr>
        <a:solidFill>
          <a:schemeClr val="accent5"/>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E4580B3-B826-446A-B5AF-2D4EE52A25E9}"/>
              </a:ext>
            </a:extLst>
          </p:cNvPr>
          <p:cNvSpPr txBox="1"/>
          <p:nvPr/>
        </p:nvSpPr>
        <p:spPr>
          <a:xfrm>
            <a:off x="9639333" y="6351002"/>
            <a:ext cx="1876425" cy="338554"/>
          </a:xfrm>
          <a:prstGeom prst="rect">
            <a:avLst/>
          </a:prstGeom>
          <a:noFill/>
        </p:spPr>
        <p:txBody>
          <a:bodyPr wrap="square" rtlCol="0">
            <a:spAutoFit/>
          </a:bodyPr>
          <a:lstStyle/>
          <a:p>
            <a:r>
              <a:rPr lang="nl-NL" sz="1600">
                <a:solidFill>
                  <a:schemeClr val="accent3"/>
                </a:solidFill>
                <a:latin typeface="Open Sans" panose="020B0606030504020204" pitchFamily="34" charset="0"/>
                <a:ea typeface="Open Sans" panose="020B0606030504020204" pitchFamily="34" charset="0"/>
                <a:cs typeface="Open Sans" panose="020B0606030504020204" pitchFamily="34" charset="0"/>
              </a:rPr>
              <a:t>WERK</a:t>
            </a:r>
            <a:r>
              <a:rPr lang="nl-NL" sz="160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plaats Taal</a:t>
            </a:r>
          </a:p>
        </p:txBody>
      </p:sp>
    </p:spTree>
    <p:extLst>
      <p:ext uri="{BB962C8B-B14F-4D97-AF65-F5344CB8AC3E}">
        <p14:creationId xmlns:p14="http://schemas.microsoft.com/office/powerpoint/2010/main" val="418408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12.06.2023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Aangepaste indelin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6F6F4DC-E44C-4621-86F8-3A0480781C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5"/>
            <a:ext cx="12192000" cy="6857010"/>
          </a:xfrm>
          <a:prstGeom prst="rect">
            <a:avLst/>
          </a:prstGeom>
        </p:spPr>
      </p:pic>
      <p:pic>
        <p:nvPicPr>
          <p:cNvPr id="5" name="Afbeelding 4">
            <a:extLst>
              <a:ext uri="{FF2B5EF4-FFF2-40B4-BE49-F238E27FC236}">
                <a16:creationId xmlns:a16="http://schemas.microsoft.com/office/drawing/2014/main" id="{0A9F25C2-3BB1-41D7-8D6A-69F8CA7831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7923" y="6179892"/>
            <a:ext cx="497601" cy="500040"/>
          </a:xfrm>
          <a:prstGeom prst="rect">
            <a:avLst/>
          </a:prstGeom>
        </p:spPr>
      </p:pic>
      <p:sp>
        <p:nvSpPr>
          <p:cNvPr id="6" name="Rectangle 3">
            <a:extLst>
              <a:ext uri="{FF2B5EF4-FFF2-40B4-BE49-F238E27FC236}">
                <a16:creationId xmlns:a16="http://schemas.microsoft.com/office/drawing/2014/main" id="{FC9417EC-E35B-4AE1-9CED-32F6EE88A045}"/>
              </a:ext>
            </a:extLst>
          </p:cNvPr>
          <p:cNvSpPr>
            <a:spLocks noGrp="1" noChangeArrowheads="1"/>
          </p:cNvSpPr>
          <p:nvPr>
            <p:ph idx="1" hasCustomPrompt="1"/>
          </p:nvPr>
        </p:nvSpPr>
        <p:spPr bwMode="auto">
          <a:xfrm>
            <a:off x="2445529" y="1779415"/>
            <a:ext cx="7550975" cy="3799755"/>
          </a:xfrm>
          <a:prstGeom prst="rect">
            <a:avLst/>
          </a:prstGeom>
          <a:noFill/>
          <a:ln w="9525">
            <a:noFill/>
            <a:miter lim="800000"/>
            <a:headEnd/>
            <a:tailEnd/>
          </a:ln>
        </p:spPr>
        <p:txBody>
          <a:bodyPr vert="horz" wrap="square" lIns="156746" tIns="78373" rIns="156746" bIns="78373" numCol="1" anchor="t" anchorCtr="0" compatLnSpc="1">
            <a:prstTxWarp prst="textNoShape">
              <a:avLst/>
            </a:prstTxWarp>
          </a:bodyPr>
          <a:lstStyle>
            <a:lvl1pPr>
              <a:lnSpc>
                <a:spcPct val="150000"/>
              </a:lnSpc>
              <a:defRPr sz="2500" i="1">
                <a:solidFill>
                  <a:srgbClr val="000000"/>
                </a:solidFill>
              </a:defRPr>
            </a:lvl1pPr>
            <a:lvl2pPr marL="0" indent="-374976">
              <a:lnSpc>
                <a:spcPct val="150000"/>
              </a:lnSpc>
              <a:buClr>
                <a:srgbClr val="C00000"/>
              </a:buClr>
              <a:buFont typeface="Arial" panose="020B0604020202020204" pitchFamily="34" charset="0"/>
              <a:buChar char="•"/>
              <a:defRPr sz="2222">
                <a:solidFill>
                  <a:srgbClr val="000000"/>
                </a:solidFill>
              </a:defRPr>
            </a:lvl2pPr>
            <a:lvl3pPr marL="749952" indent="-374976">
              <a:lnSpc>
                <a:spcPct val="150000"/>
              </a:lnSpc>
              <a:buClr>
                <a:srgbClr val="C00000"/>
              </a:buClr>
              <a:buFont typeface="Arial" panose="020B0604020202020204" pitchFamily="34" charset="0"/>
              <a:buChar char="•"/>
              <a:defRPr sz="1944">
                <a:solidFill>
                  <a:srgbClr val="000000"/>
                </a:solidFill>
              </a:defRPr>
            </a:lvl3pPr>
            <a:lvl4pPr>
              <a:defRPr sz="2500">
                <a:solidFill>
                  <a:srgbClr val="000000"/>
                </a:solidFill>
              </a:defRPr>
            </a:lvl4pPr>
            <a:lvl5pPr>
              <a:defRPr sz="2500">
                <a:solidFill>
                  <a:srgbClr val="000000"/>
                </a:solidFill>
              </a:defRPr>
            </a:lvl5p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p:txBody>
      </p:sp>
    </p:spTree>
    <p:extLst>
      <p:ext uri="{BB962C8B-B14F-4D97-AF65-F5344CB8AC3E}">
        <p14:creationId xmlns:p14="http://schemas.microsoft.com/office/powerpoint/2010/main" val="3977660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Aangepaste indelin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6F6F4DC-E44C-4621-86F8-3A0480781C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1"/>
            <a:ext cx="12192000" cy="6857499"/>
          </a:xfrm>
          <a:prstGeom prst="rect">
            <a:avLst/>
          </a:prstGeom>
        </p:spPr>
      </p:pic>
    </p:spTree>
    <p:extLst>
      <p:ext uri="{BB962C8B-B14F-4D97-AF65-F5344CB8AC3E}">
        <p14:creationId xmlns:p14="http://schemas.microsoft.com/office/powerpoint/2010/main" val="3766529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Afbeelding met bijschrift">
    <p:spTree>
      <p:nvGrpSpPr>
        <p:cNvPr id="1" name=""/>
        <p:cNvGrpSpPr/>
        <p:nvPr/>
      </p:nvGrpSpPr>
      <p:grpSpPr>
        <a:xfrm>
          <a:off x="0" y="0"/>
          <a:ext cx="0" cy="0"/>
          <a:chOff x="0" y="0"/>
          <a:chExt cx="0" cy="0"/>
        </a:xfrm>
      </p:grpSpPr>
      <p:sp>
        <p:nvSpPr>
          <p:cNvPr id="4" name="Tekstvak 2">
            <a:extLst>
              <a:ext uri="{FF2B5EF4-FFF2-40B4-BE49-F238E27FC236}">
                <a16:creationId xmlns:a16="http://schemas.microsoft.com/office/drawing/2014/main" id="{02BA7C9F-AFB1-4DA3-BD8D-2FDDBF96850C}"/>
              </a:ext>
            </a:extLst>
          </p:cNvPr>
          <p:cNvSpPr txBox="1">
            <a:spLocks noChangeArrowheads="1"/>
          </p:cNvSpPr>
          <p:nvPr/>
        </p:nvSpPr>
        <p:spPr bwMode="auto">
          <a:xfrm>
            <a:off x="7802035" y="4862515"/>
            <a:ext cx="184731" cy="461665"/>
          </a:xfrm>
          <a:prstGeom prst="rect">
            <a:avLst/>
          </a:prstGeom>
          <a:noFill/>
          <a:ln>
            <a:noFill/>
          </a:ln>
        </p:spPr>
        <p:txBody>
          <a:bodyPr wrap="none">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defRPr/>
            </a:pPr>
            <a:endParaRPr lang="nl-NL" sz="2400"/>
          </a:p>
        </p:txBody>
      </p:sp>
      <p:sp>
        <p:nvSpPr>
          <p:cNvPr id="2" name="Titel 1"/>
          <p:cNvSpPr>
            <a:spLocks noGrp="1"/>
          </p:cNvSpPr>
          <p:nvPr>
            <p:ph type="title"/>
          </p:nvPr>
        </p:nvSpPr>
        <p:spPr>
          <a:xfrm>
            <a:off x="527381" y="3068960"/>
            <a:ext cx="3840427" cy="936104"/>
          </a:xfrm>
          <a:prstGeom prst="rect">
            <a:avLst/>
          </a:prstGeom>
        </p:spPr>
        <p:txBody>
          <a:bodyPr anchor="b"/>
          <a:lstStyle>
            <a:lvl1pPr algn="l">
              <a:defRPr sz="2400" b="0" i="0" cap="all" baseline="0">
                <a:solidFill>
                  <a:schemeClr val="bg1"/>
                </a:solidFill>
                <a:latin typeface="Arial"/>
                <a:cs typeface="Arial"/>
              </a:defRPr>
            </a:lvl1pPr>
          </a:lstStyle>
          <a:p>
            <a:r>
              <a:rPr lang="nl-NL"/>
              <a:t>Klik om stijl te bewerken</a:t>
            </a:r>
          </a:p>
        </p:txBody>
      </p:sp>
      <p:sp>
        <p:nvSpPr>
          <p:cNvPr id="8" name="Tijdelijke aanduiding voor tekst 3"/>
          <p:cNvSpPr>
            <a:spLocks noGrp="1"/>
          </p:cNvSpPr>
          <p:nvPr>
            <p:ph type="body" sz="half" idx="10"/>
          </p:nvPr>
        </p:nvSpPr>
        <p:spPr>
          <a:xfrm>
            <a:off x="527383" y="6021288"/>
            <a:ext cx="5088565" cy="760238"/>
          </a:xfrm>
          <a:prstGeom prst="rect">
            <a:avLst/>
          </a:prstGeom>
        </p:spPr>
        <p:txBody>
          <a:bodyPr/>
          <a:lstStyle>
            <a:lvl1pPr marL="0" indent="0">
              <a:buNone/>
              <a:defRPr sz="1400">
                <a:solidFill>
                  <a:srgbClr val="CC003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2819083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4ABEE-9D73-4DA1-B6FD-70C78AD48B0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9F808AF-CF78-4F16-B0A0-C2ABA79401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A753B9D-86CB-47D6-B59D-4701E1A44891}"/>
              </a:ext>
            </a:extLst>
          </p:cNvPr>
          <p:cNvSpPr>
            <a:spLocks noGrp="1"/>
          </p:cNvSpPr>
          <p:nvPr>
            <p:ph type="dt" sz="half" idx="10"/>
          </p:nvPr>
        </p:nvSpPr>
        <p:spPr/>
        <p:txBody>
          <a:bodyPr/>
          <a:lstStyle/>
          <a:p>
            <a:fld id="{04FCDA2A-5983-416C-A524-B06CCC311F0A}" type="datetimeFigureOut">
              <a:rPr lang="nl-NL" smtClean="0"/>
              <a:t>12-6-2023</a:t>
            </a:fld>
            <a:endParaRPr lang="nl-NL"/>
          </a:p>
        </p:txBody>
      </p:sp>
      <p:sp>
        <p:nvSpPr>
          <p:cNvPr id="5" name="Tijdelijke aanduiding voor voettekst 4">
            <a:extLst>
              <a:ext uri="{FF2B5EF4-FFF2-40B4-BE49-F238E27FC236}">
                <a16:creationId xmlns:a16="http://schemas.microsoft.com/office/drawing/2014/main" id="{34936409-6D3C-4BE7-B9F9-0754CA7718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D8A956-C4E6-411F-A262-83A94A3B8727}"/>
              </a:ext>
            </a:extLst>
          </p:cNvPr>
          <p:cNvSpPr>
            <a:spLocks noGrp="1"/>
          </p:cNvSpPr>
          <p:nvPr>
            <p:ph type="sldNum" sz="quarter" idx="12"/>
          </p:nvPr>
        </p:nvSpPr>
        <p:spPr/>
        <p:txBody>
          <a:bodyPr/>
          <a:lstStyle/>
          <a:p>
            <a:fld id="{CF96C472-73CA-4412-8FD5-03D803E03590}" type="slidenum">
              <a:rPr lang="nl-NL" smtClean="0"/>
              <a:t>‹nr.›</a:t>
            </a:fld>
            <a:endParaRPr lang="nl-NL"/>
          </a:p>
        </p:txBody>
      </p:sp>
    </p:spTree>
    <p:extLst>
      <p:ext uri="{BB962C8B-B14F-4D97-AF65-F5344CB8AC3E}">
        <p14:creationId xmlns:p14="http://schemas.microsoft.com/office/powerpoint/2010/main" val="4132847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12.06.2023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12.06.2023</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12.06.2023</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12.06.2023</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12.06.2023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12.06.2023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12.06.2023</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755FBA1-6DCC-47F3-AD6E-FE6705132888}"/>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1446691" y="6179892"/>
            <a:ext cx="500065" cy="500040"/>
          </a:xfrm>
          <a:prstGeom prst="rect">
            <a:avLst/>
          </a:prstGeom>
        </p:spPr>
      </p:pic>
    </p:spTree>
    <p:extLst>
      <p:ext uri="{BB962C8B-B14F-4D97-AF65-F5344CB8AC3E}">
        <p14:creationId xmlns:p14="http://schemas.microsoft.com/office/powerpoint/2010/main" val="1202792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rtl="0" eaLnBrk="1" fontAlgn="base" hangingPunct="1">
        <a:spcBef>
          <a:spcPct val="0"/>
        </a:spcBef>
        <a:spcAft>
          <a:spcPct val="0"/>
        </a:spcAft>
        <a:defRPr sz="2222" b="1">
          <a:solidFill>
            <a:schemeClr val="tx2"/>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222">
          <a:solidFill>
            <a:schemeClr val="tx2"/>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2222">
          <a:solidFill>
            <a:schemeClr val="tx2"/>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2222">
          <a:solidFill>
            <a:schemeClr val="tx2"/>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2222">
          <a:solidFill>
            <a:schemeClr val="tx2"/>
          </a:solidFill>
          <a:latin typeface="Arial" pitchFamily="84" charset="0"/>
          <a:ea typeface="ヒラギノ角ゴ Pro W3" pitchFamily="84" charset="-128"/>
          <a:cs typeface="ヒラギノ角ゴ Pro W3" pitchFamily="84" charset="-128"/>
        </a:defRPr>
      </a:lvl5pPr>
      <a:lvl6pPr marL="317480" algn="l" rtl="0" eaLnBrk="1" fontAlgn="base" hangingPunct="1">
        <a:spcBef>
          <a:spcPct val="0"/>
        </a:spcBef>
        <a:spcAft>
          <a:spcPct val="0"/>
        </a:spcAft>
        <a:defRPr sz="2500">
          <a:solidFill>
            <a:schemeClr val="tx2"/>
          </a:solidFill>
          <a:latin typeface="Arial" pitchFamily="84" charset="0"/>
          <a:ea typeface="ヒラギノ角ゴ Pro W3" pitchFamily="84" charset="-128"/>
          <a:cs typeface="ヒラギノ角ゴ Pro W3" pitchFamily="84" charset="-128"/>
        </a:defRPr>
      </a:lvl6pPr>
      <a:lvl7pPr marL="634959" algn="l" rtl="0" eaLnBrk="1" fontAlgn="base" hangingPunct="1">
        <a:spcBef>
          <a:spcPct val="0"/>
        </a:spcBef>
        <a:spcAft>
          <a:spcPct val="0"/>
        </a:spcAft>
        <a:defRPr sz="2500">
          <a:solidFill>
            <a:schemeClr val="tx2"/>
          </a:solidFill>
          <a:latin typeface="Arial" pitchFamily="84" charset="0"/>
          <a:ea typeface="ヒラギノ角ゴ Pro W3" pitchFamily="84" charset="-128"/>
          <a:cs typeface="ヒラギノ角ゴ Pro W3" pitchFamily="84" charset="-128"/>
        </a:defRPr>
      </a:lvl7pPr>
      <a:lvl8pPr marL="952439" algn="l" rtl="0" eaLnBrk="1" fontAlgn="base" hangingPunct="1">
        <a:spcBef>
          <a:spcPct val="0"/>
        </a:spcBef>
        <a:spcAft>
          <a:spcPct val="0"/>
        </a:spcAft>
        <a:defRPr sz="2500">
          <a:solidFill>
            <a:schemeClr val="tx2"/>
          </a:solidFill>
          <a:latin typeface="Arial" pitchFamily="84" charset="0"/>
          <a:ea typeface="ヒラギノ角ゴ Pro W3" pitchFamily="84" charset="-128"/>
          <a:cs typeface="ヒラギノ角ゴ Pro W3" pitchFamily="84" charset="-128"/>
        </a:defRPr>
      </a:lvl8pPr>
      <a:lvl9pPr marL="1269919" algn="l" rtl="0" eaLnBrk="1" fontAlgn="base" hangingPunct="1">
        <a:spcBef>
          <a:spcPct val="0"/>
        </a:spcBef>
        <a:spcAft>
          <a:spcPct val="0"/>
        </a:spcAft>
        <a:defRPr sz="2500">
          <a:solidFill>
            <a:schemeClr val="tx2"/>
          </a:solidFill>
          <a:latin typeface="Arial" pitchFamily="84" charset="0"/>
          <a:ea typeface="ヒラギノ角ゴ Pro W3" pitchFamily="84" charset="-128"/>
          <a:cs typeface="ヒラギノ角ゴ Pro W3" pitchFamily="84" charset="-128"/>
        </a:defRPr>
      </a:lvl9pPr>
    </p:titleStyle>
    <p:bodyStyle>
      <a:lvl1pPr marL="0" indent="0" algn="l" rtl="0" eaLnBrk="1" fontAlgn="base" hangingPunct="1">
        <a:spcBef>
          <a:spcPct val="35000"/>
        </a:spcBef>
        <a:spcAft>
          <a:spcPct val="0"/>
        </a:spcAft>
        <a:buSzPct val="80000"/>
        <a:buFontTx/>
        <a:buNone/>
        <a:defRPr sz="1805">
          <a:solidFill>
            <a:srgbClr val="000000"/>
          </a:solidFill>
          <a:latin typeface="+mn-lt"/>
          <a:ea typeface="+mn-ea"/>
          <a:cs typeface="+mn-cs"/>
        </a:defRPr>
      </a:lvl1pPr>
      <a:lvl2pPr marL="392440" indent="-125669" algn="l" rtl="0" eaLnBrk="1" fontAlgn="base" hangingPunct="1">
        <a:spcBef>
          <a:spcPct val="35000"/>
        </a:spcBef>
        <a:spcAft>
          <a:spcPct val="0"/>
        </a:spcAft>
        <a:buSzPct val="75000"/>
        <a:buChar char="–"/>
        <a:defRPr sz="1389">
          <a:solidFill>
            <a:schemeClr val="tx1"/>
          </a:solidFill>
          <a:latin typeface="+mn-lt"/>
          <a:ea typeface="+mn-ea"/>
        </a:defRPr>
      </a:lvl2pPr>
      <a:lvl3pPr marL="644881" indent="-115748" algn="l" rtl="0" eaLnBrk="1" fontAlgn="base" hangingPunct="1">
        <a:spcBef>
          <a:spcPct val="35000"/>
        </a:spcBef>
        <a:spcAft>
          <a:spcPct val="0"/>
        </a:spcAft>
        <a:buChar char="•"/>
        <a:defRPr i="1">
          <a:solidFill>
            <a:schemeClr val="tx2"/>
          </a:solidFill>
          <a:latin typeface="+mn-lt"/>
          <a:ea typeface="+mn-ea"/>
        </a:defRPr>
      </a:lvl3pPr>
      <a:lvl4pPr marL="881888" indent="-82677" algn="l" rtl="0" eaLnBrk="1" fontAlgn="base" hangingPunct="1">
        <a:spcBef>
          <a:spcPct val="35000"/>
        </a:spcBef>
        <a:spcAft>
          <a:spcPct val="0"/>
        </a:spcAft>
        <a:buSzPct val="75000"/>
        <a:buFont typeface="Times" pitchFamily="-80" charset="0"/>
        <a:buChar char="•"/>
        <a:defRPr sz="1111">
          <a:solidFill>
            <a:schemeClr val="tx2"/>
          </a:solidFill>
          <a:latin typeface="+mn-lt"/>
          <a:ea typeface="+mn-ea"/>
        </a:defRPr>
      </a:lvl4pPr>
      <a:lvl5pPr marL="1167400" indent="-105827" algn="l" rtl="0" eaLnBrk="1" fontAlgn="base" hangingPunct="1">
        <a:spcBef>
          <a:spcPct val="35000"/>
        </a:spcBef>
        <a:spcAft>
          <a:spcPct val="0"/>
        </a:spcAft>
        <a:buChar char="»"/>
        <a:defRPr sz="1111">
          <a:solidFill>
            <a:schemeClr val="tx2"/>
          </a:solidFill>
          <a:latin typeface="+mn-lt"/>
          <a:ea typeface="+mn-ea"/>
        </a:defRPr>
      </a:lvl5pPr>
      <a:lvl6pPr marL="1484879" indent="-105827" algn="l" rtl="0" eaLnBrk="1" fontAlgn="base" hangingPunct="1">
        <a:spcBef>
          <a:spcPct val="35000"/>
        </a:spcBef>
        <a:spcAft>
          <a:spcPct val="0"/>
        </a:spcAft>
        <a:buChar char="»"/>
        <a:defRPr sz="1111">
          <a:solidFill>
            <a:schemeClr val="accent2"/>
          </a:solidFill>
          <a:latin typeface="+mn-lt"/>
          <a:ea typeface="+mn-ea"/>
        </a:defRPr>
      </a:lvl6pPr>
      <a:lvl7pPr marL="1802359" indent="-105827" algn="l" rtl="0" eaLnBrk="1" fontAlgn="base" hangingPunct="1">
        <a:spcBef>
          <a:spcPct val="35000"/>
        </a:spcBef>
        <a:spcAft>
          <a:spcPct val="0"/>
        </a:spcAft>
        <a:buChar char="»"/>
        <a:defRPr sz="1111">
          <a:solidFill>
            <a:schemeClr val="accent2"/>
          </a:solidFill>
          <a:latin typeface="+mn-lt"/>
          <a:ea typeface="+mn-ea"/>
        </a:defRPr>
      </a:lvl7pPr>
      <a:lvl8pPr marL="2119839" indent="-105827" algn="l" rtl="0" eaLnBrk="1" fontAlgn="base" hangingPunct="1">
        <a:spcBef>
          <a:spcPct val="35000"/>
        </a:spcBef>
        <a:spcAft>
          <a:spcPct val="0"/>
        </a:spcAft>
        <a:buChar char="»"/>
        <a:defRPr sz="1111">
          <a:solidFill>
            <a:schemeClr val="accent2"/>
          </a:solidFill>
          <a:latin typeface="+mn-lt"/>
          <a:ea typeface="+mn-ea"/>
        </a:defRPr>
      </a:lvl8pPr>
      <a:lvl9pPr marL="2437318" indent="-105827" algn="l" rtl="0" eaLnBrk="1" fontAlgn="base" hangingPunct="1">
        <a:spcBef>
          <a:spcPct val="35000"/>
        </a:spcBef>
        <a:spcAft>
          <a:spcPct val="0"/>
        </a:spcAft>
        <a:buChar char="»"/>
        <a:defRPr sz="1111">
          <a:solidFill>
            <a:schemeClr val="accent2"/>
          </a:solidFill>
          <a:latin typeface="+mn-lt"/>
          <a:ea typeface="+mn-ea"/>
        </a:defRPr>
      </a:lvl9pPr>
    </p:bodyStyle>
    <p:otherStyle>
      <a:defPPr>
        <a:defRPr lang="nl-NL"/>
      </a:defPPr>
      <a:lvl1pPr marL="0" algn="l" defTabSz="634959" rtl="0" eaLnBrk="1" latinLnBrk="0" hangingPunct="1">
        <a:defRPr sz="1250" kern="1200">
          <a:solidFill>
            <a:schemeClr val="tx1"/>
          </a:solidFill>
          <a:latin typeface="+mn-lt"/>
          <a:ea typeface="+mn-ea"/>
          <a:cs typeface="+mn-cs"/>
        </a:defRPr>
      </a:lvl1pPr>
      <a:lvl2pPr marL="317480" algn="l" defTabSz="634959" rtl="0" eaLnBrk="1" latinLnBrk="0" hangingPunct="1">
        <a:defRPr sz="1250" kern="1200">
          <a:solidFill>
            <a:schemeClr val="tx1"/>
          </a:solidFill>
          <a:latin typeface="+mn-lt"/>
          <a:ea typeface="+mn-ea"/>
          <a:cs typeface="+mn-cs"/>
        </a:defRPr>
      </a:lvl2pPr>
      <a:lvl3pPr marL="634959" algn="l" defTabSz="634959" rtl="0" eaLnBrk="1" latinLnBrk="0" hangingPunct="1">
        <a:defRPr sz="1250" kern="1200">
          <a:solidFill>
            <a:schemeClr val="tx1"/>
          </a:solidFill>
          <a:latin typeface="+mn-lt"/>
          <a:ea typeface="+mn-ea"/>
          <a:cs typeface="+mn-cs"/>
        </a:defRPr>
      </a:lvl3pPr>
      <a:lvl4pPr marL="952439" algn="l" defTabSz="634959" rtl="0" eaLnBrk="1" latinLnBrk="0" hangingPunct="1">
        <a:defRPr sz="1250" kern="1200">
          <a:solidFill>
            <a:schemeClr val="tx1"/>
          </a:solidFill>
          <a:latin typeface="+mn-lt"/>
          <a:ea typeface="+mn-ea"/>
          <a:cs typeface="+mn-cs"/>
        </a:defRPr>
      </a:lvl4pPr>
      <a:lvl5pPr marL="1269919" algn="l" defTabSz="634959" rtl="0" eaLnBrk="1" latinLnBrk="0" hangingPunct="1">
        <a:defRPr sz="1250" kern="1200">
          <a:solidFill>
            <a:schemeClr val="tx1"/>
          </a:solidFill>
          <a:latin typeface="+mn-lt"/>
          <a:ea typeface="+mn-ea"/>
          <a:cs typeface="+mn-cs"/>
        </a:defRPr>
      </a:lvl5pPr>
      <a:lvl6pPr marL="1587398" algn="l" defTabSz="634959" rtl="0" eaLnBrk="1" latinLnBrk="0" hangingPunct="1">
        <a:defRPr sz="1250" kern="1200">
          <a:solidFill>
            <a:schemeClr val="tx1"/>
          </a:solidFill>
          <a:latin typeface="+mn-lt"/>
          <a:ea typeface="+mn-ea"/>
          <a:cs typeface="+mn-cs"/>
        </a:defRPr>
      </a:lvl6pPr>
      <a:lvl7pPr marL="1904878" algn="l" defTabSz="634959" rtl="0" eaLnBrk="1" latinLnBrk="0" hangingPunct="1">
        <a:defRPr sz="1250" kern="1200">
          <a:solidFill>
            <a:schemeClr val="tx1"/>
          </a:solidFill>
          <a:latin typeface="+mn-lt"/>
          <a:ea typeface="+mn-ea"/>
          <a:cs typeface="+mn-cs"/>
        </a:defRPr>
      </a:lvl7pPr>
      <a:lvl8pPr marL="2222358" algn="l" defTabSz="634959" rtl="0" eaLnBrk="1" latinLnBrk="0" hangingPunct="1">
        <a:defRPr sz="1250" kern="1200">
          <a:solidFill>
            <a:schemeClr val="tx1"/>
          </a:solidFill>
          <a:latin typeface="+mn-lt"/>
          <a:ea typeface="+mn-ea"/>
          <a:cs typeface="+mn-cs"/>
        </a:defRPr>
      </a:lvl8pPr>
      <a:lvl9pPr marL="2539837" algn="l" defTabSz="634959" rtl="0" eaLnBrk="1" latinLnBrk="0" hangingPunct="1">
        <a:defRPr sz="12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4EA22C01-16D6-41B1-93FA-D2C32230DDFB}"/>
              </a:ext>
            </a:extLst>
          </p:cNvPr>
          <p:cNvSpPr/>
          <p:nvPr/>
        </p:nvSpPr>
        <p:spPr bwMode="auto">
          <a:xfrm>
            <a:off x="8752709" y="-38631"/>
            <a:ext cx="3434468" cy="6108192"/>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dirty="0">
                <a:ln>
                  <a:noFill/>
                </a:ln>
                <a:solidFill>
                  <a:schemeClr val="tx1"/>
                </a:solidFill>
                <a:effectLst/>
                <a:latin typeface="Arial" pitchFamily="84" charset="0"/>
                <a:ea typeface="ヒラギノ角ゴ Pro W3" pitchFamily="84" charset="-128"/>
                <a:cs typeface="ヒラギノ角ゴ Pro W3" pitchFamily="84" charset="-128"/>
              </a:rPr>
              <a:t>V</a:t>
            </a:r>
          </a:p>
        </p:txBody>
      </p:sp>
      <p:pic>
        <p:nvPicPr>
          <p:cNvPr id="1026" name="Picture 2" descr="Image">
            <a:extLst>
              <a:ext uri="{FF2B5EF4-FFF2-40B4-BE49-F238E27FC236}">
                <a16:creationId xmlns:a16="http://schemas.microsoft.com/office/drawing/2014/main" id="{D4B6DF09-AA90-F0DD-5F81-5AEA92D844D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63" r="4660"/>
          <a:stretch/>
        </p:blipFill>
        <p:spPr bwMode="auto">
          <a:xfrm rot="16200000">
            <a:off x="6192195" y="3908739"/>
            <a:ext cx="1750079" cy="3094307"/>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a:extLst>
              <a:ext uri="{FF2B5EF4-FFF2-40B4-BE49-F238E27FC236}">
                <a16:creationId xmlns:a16="http://schemas.microsoft.com/office/drawing/2014/main" id="{77CE61DD-3177-4A86-9CE2-575FFAD0B600}"/>
              </a:ext>
            </a:extLst>
          </p:cNvPr>
          <p:cNvSpPr/>
          <p:nvPr/>
        </p:nvSpPr>
        <p:spPr bwMode="auto">
          <a:xfrm>
            <a:off x="1832485" y="-9644"/>
            <a:ext cx="3430838" cy="6108192"/>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8" name="Rechthoek 7">
            <a:extLst>
              <a:ext uri="{FF2B5EF4-FFF2-40B4-BE49-F238E27FC236}">
                <a16:creationId xmlns:a16="http://schemas.microsoft.com/office/drawing/2014/main" id="{2AFAC5A2-CF7F-44A6-B34A-AA7B1C72530C}"/>
              </a:ext>
            </a:extLst>
          </p:cNvPr>
          <p:cNvSpPr/>
          <p:nvPr/>
        </p:nvSpPr>
        <p:spPr bwMode="auto">
          <a:xfrm>
            <a:off x="0" y="0"/>
            <a:ext cx="1773936" cy="61081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4" name="Tekstvak 3">
            <a:extLst>
              <a:ext uri="{FF2B5EF4-FFF2-40B4-BE49-F238E27FC236}">
                <a16:creationId xmlns:a16="http://schemas.microsoft.com/office/drawing/2014/main" id="{F63D6C41-1235-4B29-AD1A-F9F3E2DBDC6F}"/>
              </a:ext>
            </a:extLst>
          </p:cNvPr>
          <p:cNvSpPr txBox="1"/>
          <p:nvPr/>
        </p:nvSpPr>
        <p:spPr>
          <a:xfrm>
            <a:off x="4823" y="474946"/>
            <a:ext cx="1712976" cy="5539978"/>
          </a:xfrm>
          <a:prstGeom prst="rect">
            <a:avLst/>
          </a:prstGeom>
          <a:noFill/>
        </p:spPr>
        <p:txBody>
          <a:bodyPr wrap="square" lIns="91440" tIns="45720" rIns="91440" bIns="45720" rtlCol="0" anchor="t">
            <a:spAutoFit/>
          </a:bodyPr>
          <a:lstStyle/>
          <a:p>
            <a:r>
              <a:rPr lang="nl-NL" sz="1000" i="1" dirty="0"/>
              <a:t>Daniëlle Post van der Molen</a:t>
            </a:r>
          </a:p>
          <a:p>
            <a:r>
              <a:rPr lang="nl-NL" sz="1000" i="1" dirty="0"/>
              <a:t>Instituut: </a:t>
            </a:r>
            <a:r>
              <a:rPr lang="nl-NL" sz="1000" i="1" dirty="0" err="1"/>
              <a:t>RAc</a:t>
            </a:r>
            <a:endParaRPr lang="nl-NL" sz="1000" i="1" dirty="0"/>
          </a:p>
          <a:p>
            <a:r>
              <a:rPr lang="nl-NL" sz="1000" i="1" dirty="0"/>
              <a:t>Opleiding: Ad PEP Pedagogisch Educatief Professional &amp; Ad Sociaal Financiële Dienstverlening</a:t>
            </a:r>
          </a:p>
          <a:p>
            <a:r>
              <a:rPr lang="nl-NL" sz="1000" i="1" dirty="0"/>
              <a:t>Functie: kerndocent</a:t>
            </a:r>
          </a:p>
          <a:p>
            <a:r>
              <a:rPr lang="nl-NL" sz="1000" i="1" dirty="0"/>
              <a:t>Mailadres: PostD@hr.nl</a:t>
            </a:r>
          </a:p>
          <a:p>
            <a:endParaRPr lang="nl-NL" sz="1000" i="1" dirty="0"/>
          </a:p>
          <a:p>
            <a:endParaRPr lang="nl-NL" sz="1000" i="1" dirty="0"/>
          </a:p>
          <a:p>
            <a:endParaRPr lang="nl-NL" sz="1000" i="1" dirty="0"/>
          </a:p>
          <a:p>
            <a:endParaRPr lang="nl-NL" sz="1000" i="1" dirty="0"/>
          </a:p>
          <a:p>
            <a:endParaRPr lang="nl-NL" sz="1000" i="1" dirty="0"/>
          </a:p>
          <a:p>
            <a:endParaRPr lang="nl-NL" sz="1000" i="1" dirty="0"/>
          </a:p>
          <a:p>
            <a:endParaRPr lang="nl-NL" sz="1000" i="1" dirty="0"/>
          </a:p>
          <a:p>
            <a:endParaRPr lang="nl-NL" sz="1000" i="1" dirty="0"/>
          </a:p>
          <a:p>
            <a:endParaRPr lang="nl-NL" sz="1000" i="1" dirty="0"/>
          </a:p>
          <a:p>
            <a:endParaRPr lang="nl-NL" sz="1000" i="1" dirty="0"/>
          </a:p>
          <a:p>
            <a:r>
              <a:rPr lang="nl-NL" sz="1000" i="1" dirty="0"/>
              <a:t>Ruud van Horssen</a:t>
            </a:r>
          </a:p>
          <a:p>
            <a:r>
              <a:rPr lang="nl-NL" sz="1000" i="1" dirty="0" err="1"/>
              <a:t>RAc</a:t>
            </a:r>
            <a:endParaRPr lang="nl-NL" sz="1000" i="1" dirty="0"/>
          </a:p>
          <a:p>
            <a:r>
              <a:rPr lang="nl-NL" sz="1000" i="1" dirty="0"/>
              <a:t>Ad SFD</a:t>
            </a:r>
          </a:p>
          <a:p>
            <a:r>
              <a:rPr lang="nl-NL" sz="1000" i="1" dirty="0"/>
              <a:t>Kerndocent en opleidingscoördinator SFD</a:t>
            </a:r>
          </a:p>
          <a:p>
            <a:r>
              <a:rPr lang="nl-NL" sz="1000" i="1" dirty="0"/>
              <a:t>HorsR@hr.nl</a:t>
            </a:r>
          </a:p>
          <a:p>
            <a:endParaRPr lang="nl-NL" sz="1000" i="1" dirty="0"/>
          </a:p>
          <a:p>
            <a:endParaRPr lang="nl-NL" sz="1000" i="1" dirty="0"/>
          </a:p>
          <a:p>
            <a:endParaRPr lang="nl-NL" sz="1000" i="1" dirty="0"/>
          </a:p>
          <a:p>
            <a:endParaRPr lang="nl-NL" sz="1000" i="1" dirty="0"/>
          </a:p>
          <a:p>
            <a:endParaRPr lang="nl-NL" sz="1000" i="1" dirty="0"/>
          </a:p>
          <a:p>
            <a:endParaRPr lang="nl-NL" i="1" dirty="0"/>
          </a:p>
          <a:p>
            <a:endParaRPr lang="nl-NL" i="1" dirty="0"/>
          </a:p>
          <a:p>
            <a:endParaRPr lang="nl-NL" i="1" dirty="0"/>
          </a:p>
        </p:txBody>
      </p:sp>
      <p:sp>
        <p:nvSpPr>
          <p:cNvPr id="5" name="Tekstvak 4">
            <a:extLst>
              <a:ext uri="{FF2B5EF4-FFF2-40B4-BE49-F238E27FC236}">
                <a16:creationId xmlns:a16="http://schemas.microsoft.com/office/drawing/2014/main" id="{99CFC31D-47F1-48E6-A785-EF4B241A4DF1}"/>
              </a:ext>
            </a:extLst>
          </p:cNvPr>
          <p:cNvSpPr txBox="1"/>
          <p:nvPr/>
        </p:nvSpPr>
        <p:spPr>
          <a:xfrm>
            <a:off x="1817773" y="0"/>
            <a:ext cx="3100175" cy="400110"/>
          </a:xfrm>
          <a:prstGeom prst="rect">
            <a:avLst/>
          </a:prstGeom>
          <a:noFill/>
        </p:spPr>
        <p:txBody>
          <a:bodyPr wrap="square" rtlCol="0">
            <a:spAutoFit/>
          </a:bodyPr>
          <a:lstStyle/>
          <a:p>
            <a:r>
              <a:rPr lang="nl-NL" sz="2000">
                <a:solidFill>
                  <a:sysClr val="windowText" lastClr="000000"/>
                </a:solidFill>
              </a:rPr>
              <a:t>Wat was de aanleiding?</a:t>
            </a:r>
          </a:p>
        </p:txBody>
      </p:sp>
      <p:sp>
        <p:nvSpPr>
          <p:cNvPr id="6" name="Tekstvak 5">
            <a:extLst>
              <a:ext uri="{FF2B5EF4-FFF2-40B4-BE49-F238E27FC236}">
                <a16:creationId xmlns:a16="http://schemas.microsoft.com/office/drawing/2014/main" id="{8EEE73C2-0BB9-43CB-82EB-B5153BB9DD2F}"/>
              </a:ext>
            </a:extLst>
          </p:cNvPr>
          <p:cNvSpPr txBox="1"/>
          <p:nvPr/>
        </p:nvSpPr>
        <p:spPr>
          <a:xfrm>
            <a:off x="5283484" y="30778"/>
            <a:ext cx="3465174" cy="400110"/>
          </a:xfrm>
          <a:prstGeom prst="rect">
            <a:avLst/>
          </a:prstGeom>
          <a:noFill/>
        </p:spPr>
        <p:txBody>
          <a:bodyPr wrap="square" rtlCol="0">
            <a:spAutoFit/>
          </a:bodyPr>
          <a:lstStyle/>
          <a:p>
            <a:r>
              <a:rPr lang="nl-NL" sz="2000" dirty="0"/>
              <a:t>Wat heb je gedaan?</a:t>
            </a:r>
          </a:p>
        </p:txBody>
      </p:sp>
      <p:sp>
        <p:nvSpPr>
          <p:cNvPr id="7" name="Tekstvak 6">
            <a:extLst>
              <a:ext uri="{FF2B5EF4-FFF2-40B4-BE49-F238E27FC236}">
                <a16:creationId xmlns:a16="http://schemas.microsoft.com/office/drawing/2014/main" id="{8BBCC618-8734-439F-B568-116B2BF27DFB}"/>
              </a:ext>
            </a:extLst>
          </p:cNvPr>
          <p:cNvSpPr txBox="1"/>
          <p:nvPr/>
        </p:nvSpPr>
        <p:spPr>
          <a:xfrm>
            <a:off x="8775282" y="15389"/>
            <a:ext cx="3434468" cy="400110"/>
          </a:xfrm>
          <a:prstGeom prst="rect">
            <a:avLst/>
          </a:prstGeom>
          <a:noFill/>
        </p:spPr>
        <p:txBody>
          <a:bodyPr wrap="square" rtlCol="0">
            <a:spAutoFit/>
          </a:bodyPr>
          <a:lstStyle/>
          <a:p>
            <a:r>
              <a:rPr lang="nl-NL" sz="2000" dirty="0"/>
              <a:t>Wat leverde dat op?</a:t>
            </a:r>
          </a:p>
        </p:txBody>
      </p:sp>
      <p:sp>
        <p:nvSpPr>
          <p:cNvPr id="17" name="Tekstvak 16">
            <a:extLst>
              <a:ext uri="{FF2B5EF4-FFF2-40B4-BE49-F238E27FC236}">
                <a16:creationId xmlns:a16="http://schemas.microsoft.com/office/drawing/2014/main" id="{09F9253D-AD64-4A77-BCBD-EA251587ABE1}"/>
              </a:ext>
            </a:extLst>
          </p:cNvPr>
          <p:cNvSpPr txBox="1"/>
          <p:nvPr/>
        </p:nvSpPr>
        <p:spPr>
          <a:xfrm>
            <a:off x="0" y="0"/>
            <a:ext cx="1773936" cy="400110"/>
          </a:xfrm>
          <a:prstGeom prst="rect">
            <a:avLst/>
          </a:prstGeom>
          <a:noFill/>
        </p:spPr>
        <p:txBody>
          <a:bodyPr wrap="square">
            <a:spAutoFit/>
          </a:bodyPr>
          <a:lstStyle/>
          <a:p>
            <a:r>
              <a:rPr lang="nl-NL" sz="2000"/>
              <a:t>Wie ben je?</a:t>
            </a:r>
          </a:p>
        </p:txBody>
      </p:sp>
      <p:sp>
        <p:nvSpPr>
          <p:cNvPr id="20" name="Tekstvak 19">
            <a:extLst>
              <a:ext uri="{FF2B5EF4-FFF2-40B4-BE49-F238E27FC236}">
                <a16:creationId xmlns:a16="http://schemas.microsoft.com/office/drawing/2014/main" id="{5CFBDA0E-122D-4B17-BE07-AD198FC14D36}"/>
              </a:ext>
            </a:extLst>
          </p:cNvPr>
          <p:cNvSpPr txBox="1"/>
          <p:nvPr/>
        </p:nvSpPr>
        <p:spPr>
          <a:xfrm>
            <a:off x="56795" y="6416424"/>
            <a:ext cx="9351264" cy="400110"/>
          </a:xfrm>
          <a:prstGeom prst="rect">
            <a:avLst/>
          </a:prstGeom>
          <a:noFill/>
        </p:spPr>
        <p:txBody>
          <a:bodyPr wrap="square" rtlCol="0">
            <a:spAutoFit/>
          </a:bodyPr>
          <a:lstStyle/>
          <a:p>
            <a:r>
              <a:rPr lang="nl-NL" sz="2000" dirty="0">
                <a:solidFill>
                  <a:schemeClr val="tx2"/>
                </a:solidFill>
              </a:rPr>
              <a:t>De Schrijfhulp helpt sommige </a:t>
            </a:r>
            <a:r>
              <a:rPr lang="nl-NL" sz="2000" dirty="0" err="1">
                <a:solidFill>
                  <a:schemeClr val="tx2"/>
                </a:solidFill>
              </a:rPr>
              <a:t>Ad’ers</a:t>
            </a:r>
            <a:r>
              <a:rPr lang="nl-NL" sz="2000" dirty="0">
                <a:solidFill>
                  <a:schemeClr val="tx2"/>
                </a:solidFill>
              </a:rPr>
              <a:t> betere teksten te schrijven. </a:t>
            </a:r>
          </a:p>
        </p:txBody>
      </p:sp>
      <p:sp>
        <p:nvSpPr>
          <p:cNvPr id="21" name="Tekstvak 20">
            <a:extLst>
              <a:ext uri="{FF2B5EF4-FFF2-40B4-BE49-F238E27FC236}">
                <a16:creationId xmlns:a16="http://schemas.microsoft.com/office/drawing/2014/main" id="{A4611D8B-513C-4506-882B-D30BCC272D1F}"/>
              </a:ext>
            </a:extLst>
          </p:cNvPr>
          <p:cNvSpPr txBox="1"/>
          <p:nvPr/>
        </p:nvSpPr>
        <p:spPr>
          <a:xfrm>
            <a:off x="1963483" y="522475"/>
            <a:ext cx="2930652" cy="2492990"/>
          </a:xfrm>
          <a:prstGeom prst="rect">
            <a:avLst/>
          </a:prstGeom>
          <a:noFill/>
          <a:ln>
            <a:solidFill>
              <a:schemeClr val="bg2"/>
            </a:solidFill>
          </a:ln>
        </p:spPr>
        <p:txBody>
          <a:bodyPr wrap="square" rtlCol="0">
            <a:spAutoFit/>
          </a:bodyPr>
          <a:lstStyle/>
          <a:p>
            <a:r>
              <a:rPr lang="nl-NL" sz="1200" dirty="0">
                <a:solidFill>
                  <a:schemeClr val="accent1"/>
                </a:solidFill>
              </a:rPr>
              <a:t>De meeste cursussen van de opleidingen SFD en PEP worden afgerond met een verslag/opdracht. We verlangen geschreven taal op minimaal 3F-niveau. Dit niveau halen slechts weinige studenten en vele laten hierin ook onvoldoende ontwikkeling zien gedurende hun 2-jarige studie. Het docententeam realiseert zich dat er meer/andere aandacht moet komen voor het begeleiden van studenten in het schrijfproces en zoekt handvatten hiertoe.</a:t>
            </a:r>
          </a:p>
        </p:txBody>
      </p:sp>
      <p:sp>
        <p:nvSpPr>
          <p:cNvPr id="22" name="Tekstvak 21">
            <a:extLst>
              <a:ext uri="{FF2B5EF4-FFF2-40B4-BE49-F238E27FC236}">
                <a16:creationId xmlns:a16="http://schemas.microsoft.com/office/drawing/2014/main" id="{9E8D045C-6832-4083-84E5-8BC8F987B730}"/>
              </a:ext>
            </a:extLst>
          </p:cNvPr>
          <p:cNvSpPr txBox="1"/>
          <p:nvPr/>
        </p:nvSpPr>
        <p:spPr>
          <a:xfrm>
            <a:off x="5583705" y="400110"/>
            <a:ext cx="2976875" cy="4154984"/>
          </a:xfrm>
          <a:prstGeom prst="rect">
            <a:avLst/>
          </a:prstGeom>
          <a:noFill/>
          <a:ln>
            <a:solidFill>
              <a:schemeClr val="bg2">
                <a:lumMod val="20000"/>
                <a:lumOff val="80000"/>
              </a:schemeClr>
            </a:solidFill>
          </a:ln>
        </p:spPr>
        <p:txBody>
          <a:bodyPr wrap="square" lIns="91440" tIns="45720" rIns="91440" bIns="45720" rtlCol="0" anchor="t">
            <a:spAutoFit/>
          </a:bodyPr>
          <a:lstStyle/>
          <a:p>
            <a:r>
              <a:rPr lang="nl-NL" sz="1200" dirty="0">
                <a:solidFill>
                  <a:schemeClr val="accent1"/>
                </a:solidFill>
                <a:latin typeface="Arial"/>
                <a:ea typeface="ヒラギノ角ゴ Pro W3"/>
                <a:cs typeface="Arial"/>
              </a:rPr>
              <a:t>In OP1: introductie door twee docenten van Schrijfhulp in cursus Opvoeding en Ontwikkeling (PEP). Doel: eigen teksten redigeren en verbeteren met behulp van de feedback van de tool. Evaluatie aan einde cursus m.b.v. post-its met tips en tops. </a:t>
            </a:r>
          </a:p>
          <a:p>
            <a:r>
              <a:rPr lang="nl-NL" sz="1200" dirty="0">
                <a:solidFill>
                  <a:schemeClr val="accent1"/>
                </a:solidFill>
                <a:latin typeface="Arial"/>
                <a:ea typeface="ヒラギノ角ゴ Pro W3"/>
                <a:cs typeface="Arial"/>
              </a:rPr>
              <a:t>OP2: bredere introductie van SH bij start afstuderen PEP en SFD (jaar 2) en bij SFD jaar 1 in het vak Professioneel registeren. </a:t>
            </a:r>
          </a:p>
          <a:p>
            <a:r>
              <a:rPr lang="nl-NL" sz="1200" dirty="0">
                <a:solidFill>
                  <a:schemeClr val="accent1"/>
                </a:solidFill>
                <a:latin typeface="Arial"/>
                <a:ea typeface="ヒラギノ角ゴ Pro W3"/>
                <a:cs typeface="Arial"/>
              </a:rPr>
              <a:t>De rest van het studiejaar is het gebruik van de SH aan alle studenten ter beschikking gesteld en breder geïntroduceerd in het team. In de coachlijn heeft iedere coach hieraan aandacht besteed. Vooral in jaar 2 (afstuderen SFD + PEP) zijn studenten gestimuleerd om gebruik te maken van de SH. Hij is tevens ter beschikking gesteld aan alle studenten in het Sociale Domein.</a:t>
            </a:r>
            <a:endParaRPr lang="nl-NL" dirty="0"/>
          </a:p>
        </p:txBody>
      </p:sp>
      <p:sp>
        <p:nvSpPr>
          <p:cNvPr id="23" name="Tekstvak 22">
            <a:extLst>
              <a:ext uri="{FF2B5EF4-FFF2-40B4-BE49-F238E27FC236}">
                <a16:creationId xmlns:a16="http://schemas.microsoft.com/office/drawing/2014/main" id="{366AA401-3737-4B5E-98E2-707F9AE093E8}"/>
              </a:ext>
            </a:extLst>
          </p:cNvPr>
          <p:cNvSpPr txBox="1"/>
          <p:nvPr/>
        </p:nvSpPr>
        <p:spPr>
          <a:xfrm>
            <a:off x="9004617" y="608845"/>
            <a:ext cx="2930652" cy="2123658"/>
          </a:xfrm>
          <a:prstGeom prst="rect">
            <a:avLst/>
          </a:prstGeom>
          <a:solidFill>
            <a:schemeClr val="tx2">
              <a:lumMod val="20000"/>
              <a:lumOff val="80000"/>
            </a:schemeClr>
          </a:solidFill>
          <a:ln>
            <a:solidFill>
              <a:schemeClr val="bg1"/>
            </a:solidFill>
          </a:ln>
        </p:spPr>
        <p:txBody>
          <a:bodyPr wrap="square" rtlCol="0">
            <a:spAutoFit/>
          </a:bodyPr>
          <a:lstStyle/>
          <a:p>
            <a:r>
              <a:rPr lang="nl-NL" sz="1200" dirty="0">
                <a:solidFill>
                  <a:schemeClr val="accent1"/>
                </a:solidFill>
              </a:rPr>
              <a:t>We willen volgend jaar de Schrijfhulp nog breder inzetten: in jaar een én jaar, twee bij zowel voltijd als deeltijd. Vermoedelijk via de coachlijn. </a:t>
            </a:r>
          </a:p>
          <a:p>
            <a:r>
              <a:rPr lang="nl-NL" sz="1200" dirty="0">
                <a:solidFill>
                  <a:schemeClr val="accent1"/>
                </a:solidFill>
              </a:rPr>
              <a:t>We overwegen een eigen instructiefilmpje te (laten) maken in de </a:t>
            </a:r>
            <a:r>
              <a:rPr lang="nl-NL" sz="1200" dirty="0" err="1">
                <a:solidFill>
                  <a:schemeClr val="accent1"/>
                </a:solidFill>
              </a:rPr>
              <a:t>Rac</a:t>
            </a:r>
            <a:r>
              <a:rPr lang="nl-NL" sz="1200" dirty="0">
                <a:solidFill>
                  <a:schemeClr val="accent1"/>
                </a:solidFill>
              </a:rPr>
              <a:t>-huisstijl om zo de Schrijfhulp </a:t>
            </a:r>
            <a:r>
              <a:rPr lang="nl-NL" sz="1200">
                <a:solidFill>
                  <a:schemeClr val="accent1"/>
                </a:solidFill>
              </a:rPr>
              <a:t>instituutsbreed</a:t>
            </a:r>
            <a:r>
              <a:rPr lang="nl-NL" sz="1200" dirty="0">
                <a:solidFill>
                  <a:schemeClr val="accent1"/>
                </a:solidFill>
              </a:rPr>
              <a:t> te kunnen introduceren bij alle geïnteresseerde opleidingen binnen ons instituut. Het management beslist hierover. </a:t>
            </a:r>
          </a:p>
        </p:txBody>
      </p:sp>
      <p:sp>
        <p:nvSpPr>
          <p:cNvPr id="24" name="Tekstvak 23">
            <a:extLst>
              <a:ext uri="{FF2B5EF4-FFF2-40B4-BE49-F238E27FC236}">
                <a16:creationId xmlns:a16="http://schemas.microsoft.com/office/drawing/2014/main" id="{E25FED14-A4BC-4749-8B6C-AB0B552B2CD3}"/>
              </a:ext>
            </a:extLst>
          </p:cNvPr>
          <p:cNvSpPr txBox="1"/>
          <p:nvPr/>
        </p:nvSpPr>
        <p:spPr>
          <a:xfrm>
            <a:off x="9004617" y="2945950"/>
            <a:ext cx="2930652" cy="1384995"/>
          </a:xfrm>
          <a:prstGeom prst="rect">
            <a:avLst/>
          </a:prstGeom>
          <a:solidFill>
            <a:schemeClr val="tx2">
              <a:lumMod val="20000"/>
              <a:lumOff val="80000"/>
            </a:schemeClr>
          </a:solidFill>
          <a:ln>
            <a:solidFill>
              <a:schemeClr val="bg1"/>
            </a:solidFill>
          </a:ln>
        </p:spPr>
        <p:txBody>
          <a:bodyPr wrap="square" rtlCol="0">
            <a:spAutoFit/>
          </a:bodyPr>
          <a:lstStyle/>
          <a:p>
            <a:r>
              <a:rPr lang="nl-NL" sz="1200" dirty="0">
                <a:solidFill>
                  <a:schemeClr val="accent1"/>
                </a:solidFill>
              </a:rPr>
              <a:t>We leerden (opnieuw) dat slechts enkele studenten intrinsiek gemotiveerd zijn om actief aan hun taalontwikkeling te werken. De introductie van Chat-GPT en andere AI-tools lijken stevige concurrentie van de SH, die een grotere investering van de student vraagt. </a:t>
            </a:r>
          </a:p>
        </p:txBody>
      </p:sp>
      <p:sp>
        <p:nvSpPr>
          <p:cNvPr id="25" name="Tekstvak 24">
            <a:extLst>
              <a:ext uri="{FF2B5EF4-FFF2-40B4-BE49-F238E27FC236}">
                <a16:creationId xmlns:a16="http://schemas.microsoft.com/office/drawing/2014/main" id="{4531FD6E-11D8-4306-B3AC-A21E4FE3295B}"/>
              </a:ext>
            </a:extLst>
          </p:cNvPr>
          <p:cNvSpPr txBox="1"/>
          <p:nvPr/>
        </p:nvSpPr>
        <p:spPr>
          <a:xfrm>
            <a:off x="9692917" y="4545450"/>
            <a:ext cx="2384135" cy="1323439"/>
          </a:xfrm>
          <a:prstGeom prst="rect">
            <a:avLst/>
          </a:prstGeom>
          <a:solidFill>
            <a:schemeClr val="accent2"/>
          </a:solidFill>
          <a:ln>
            <a:solidFill>
              <a:schemeClr val="bg1"/>
            </a:solidFill>
          </a:ln>
        </p:spPr>
        <p:txBody>
          <a:bodyPr wrap="square" rtlCol="0">
            <a:spAutoFit/>
          </a:bodyPr>
          <a:lstStyle/>
          <a:p>
            <a:r>
              <a:rPr lang="nl-NL" sz="1600" dirty="0">
                <a:solidFill>
                  <a:schemeClr val="accent1"/>
                </a:solidFill>
              </a:rPr>
              <a:t>Zorg ervoor dat zowel studenten als docenten (de voordelen van) de SH kennen; een goede introductie is belangrijk.</a:t>
            </a:r>
          </a:p>
        </p:txBody>
      </p:sp>
      <p:sp>
        <p:nvSpPr>
          <p:cNvPr id="27" name="Tekstvak 26">
            <a:extLst>
              <a:ext uri="{FF2B5EF4-FFF2-40B4-BE49-F238E27FC236}">
                <a16:creationId xmlns:a16="http://schemas.microsoft.com/office/drawing/2014/main" id="{0BAF0088-401B-4707-822C-9749753065FB}"/>
              </a:ext>
            </a:extLst>
          </p:cNvPr>
          <p:cNvSpPr txBox="1"/>
          <p:nvPr/>
        </p:nvSpPr>
        <p:spPr>
          <a:xfrm>
            <a:off x="1956009" y="3824772"/>
            <a:ext cx="2939528" cy="307777"/>
          </a:xfrm>
          <a:prstGeom prst="rect">
            <a:avLst/>
          </a:prstGeom>
          <a:noFill/>
        </p:spPr>
        <p:txBody>
          <a:bodyPr wrap="square" rtlCol="0">
            <a:spAutoFit/>
          </a:bodyPr>
          <a:lstStyle/>
          <a:p>
            <a:r>
              <a:rPr lang="nl-NL" sz="1400" dirty="0">
                <a:solidFill>
                  <a:schemeClr val="accent1">
                    <a:lumMod val="75000"/>
                  </a:schemeClr>
                </a:solidFill>
              </a:rPr>
              <a:t>Gericht op: studenten en docenten </a:t>
            </a:r>
          </a:p>
        </p:txBody>
      </p:sp>
      <p:sp>
        <p:nvSpPr>
          <p:cNvPr id="29" name="Tekstvak 28">
            <a:extLst>
              <a:ext uri="{FF2B5EF4-FFF2-40B4-BE49-F238E27FC236}">
                <a16:creationId xmlns:a16="http://schemas.microsoft.com/office/drawing/2014/main" id="{C3083551-177F-416A-AA49-84BAC66C1A37}"/>
              </a:ext>
            </a:extLst>
          </p:cNvPr>
          <p:cNvSpPr txBox="1"/>
          <p:nvPr/>
        </p:nvSpPr>
        <p:spPr>
          <a:xfrm>
            <a:off x="2848108" y="4391562"/>
            <a:ext cx="2939528" cy="307777"/>
          </a:xfrm>
          <a:prstGeom prst="rect">
            <a:avLst/>
          </a:prstGeom>
          <a:noFill/>
        </p:spPr>
        <p:txBody>
          <a:bodyPr wrap="square" rtlCol="0">
            <a:spAutoFit/>
          </a:bodyPr>
          <a:lstStyle/>
          <a:p>
            <a:r>
              <a:rPr lang="nl-NL" sz="1400" dirty="0">
                <a:solidFill>
                  <a:schemeClr val="accent1"/>
                </a:solidFill>
              </a:rPr>
              <a:t>Taal &amp; onderwijs</a:t>
            </a:r>
          </a:p>
        </p:txBody>
      </p:sp>
      <p:pic>
        <p:nvPicPr>
          <p:cNvPr id="31" name="Graphic 30" descr="Studentenbaret bij afstuderen met effen opvulling">
            <a:extLst>
              <a:ext uri="{FF2B5EF4-FFF2-40B4-BE49-F238E27FC236}">
                <a16:creationId xmlns:a16="http://schemas.microsoft.com/office/drawing/2014/main" id="{A3809034-E93A-4584-B0AF-BBF14786E6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4324" y="3021599"/>
            <a:ext cx="914400" cy="914400"/>
          </a:xfrm>
          <a:prstGeom prst="rect">
            <a:avLst/>
          </a:prstGeom>
        </p:spPr>
      </p:pic>
      <p:pic>
        <p:nvPicPr>
          <p:cNvPr id="39" name="Graphic 38" descr="Klaslokaal met effen opvulling">
            <a:extLst>
              <a:ext uri="{FF2B5EF4-FFF2-40B4-BE49-F238E27FC236}">
                <a16:creationId xmlns:a16="http://schemas.microsoft.com/office/drawing/2014/main" id="{4FE87584-6657-47A9-952B-123B4BCC7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13112" y="4310853"/>
            <a:ext cx="540000" cy="540000"/>
          </a:xfrm>
          <a:prstGeom prst="rect">
            <a:avLst/>
          </a:prstGeom>
        </p:spPr>
      </p:pic>
      <p:pic>
        <p:nvPicPr>
          <p:cNvPr id="43" name="Graphic 42" descr="Gebruikers met effen opvulling">
            <a:extLst>
              <a:ext uri="{FF2B5EF4-FFF2-40B4-BE49-F238E27FC236}">
                <a16:creationId xmlns:a16="http://schemas.microsoft.com/office/drawing/2014/main" id="{FADD7866-BFC8-4D28-A61B-D04A169508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13112" y="3060090"/>
            <a:ext cx="914400" cy="914400"/>
          </a:xfrm>
          <a:prstGeom prst="rect">
            <a:avLst/>
          </a:prstGeom>
        </p:spPr>
      </p:pic>
      <p:pic>
        <p:nvPicPr>
          <p:cNvPr id="3" name="Picture 2" descr="A person wearing glasses and a scarf&#10;&#10;Description automatically generated with medium confidence">
            <a:extLst>
              <a:ext uri="{FF2B5EF4-FFF2-40B4-BE49-F238E27FC236}">
                <a16:creationId xmlns:a16="http://schemas.microsoft.com/office/drawing/2014/main" id="{BDB1CB87-091B-7DE2-4AEB-820D49E2759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0454"/>
          <a:stretch/>
        </p:blipFill>
        <p:spPr>
          <a:xfrm>
            <a:off x="346200" y="1961587"/>
            <a:ext cx="914400" cy="952555"/>
          </a:xfrm>
          <a:prstGeom prst="flowChartConnector">
            <a:avLst/>
          </a:prstGeom>
        </p:spPr>
      </p:pic>
    </p:spTree>
    <p:extLst>
      <p:ext uri="{BB962C8B-B14F-4D97-AF65-F5344CB8AC3E}">
        <p14:creationId xmlns:p14="http://schemas.microsoft.com/office/powerpoint/2010/main" val="75236109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PT">
  <a:themeElements>
    <a:clrScheme name="HRDM">
      <a:dk1>
        <a:srgbClr val="FFFFFF"/>
      </a:dk1>
      <a:lt1>
        <a:srgbClr val="FFFFFF"/>
      </a:lt1>
      <a:dk2>
        <a:srgbClr val="CC0033"/>
      </a:dk2>
      <a:lt2>
        <a:srgbClr val="0099FF"/>
      </a:lt2>
      <a:accent1>
        <a:srgbClr val="000068"/>
      </a:accent1>
      <a:accent2>
        <a:srgbClr val="FFCC00"/>
      </a:accent2>
      <a:accent3>
        <a:srgbClr val="CC0033"/>
      </a:accent3>
      <a:accent4>
        <a:srgbClr val="B2B2B2"/>
      </a:accent4>
      <a:accent5>
        <a:srgbClr val="E5E5E5"/>
      </a:accent5>
      <a:accent6>
        <a:srgbClr val="E8E8F0"/>
      </a:accent6>
      <a:hlink>
        <a:srgbClr val="0099FF"/>
      </a:hlink>
      <a:folHlink>
        <a:srgbClr val="000068"/>
      </a:folHlink>
    </a:clrScheme>
    <a:fontScheme name="HRDM-Titel">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defRPr>
        </a:defPPr>
      </a:lstStyle>
    </a:lnDef>
  </a:objectDefaults>
  <a:extraClrSchemeLst>
    <a:extraClrScheme>
      <a:clrScheme name="Inter Acce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r Acces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r Acces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r Acces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r Acces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r Acces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r Acces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r Acces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r Acces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r Acces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r Acces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r Acces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er Access 1">
        <a:dk1>
          <a:srgbClr val="000000"/>
        </a:dk1>
        <a:lt1>
          <a:srgbClr val="FFFFFF"/>
        </a:lt1>
        <a:dk2>
          <a:srgbClr val="003F45"/>
        </a:dk2>
        <a:lt2>
          <a:srgbClr val="808080"/>
        </a:lt2>
        <a:accent1>
          <a:srgbClr val="00907C"/>
        </a:accent1>
        <a:accent2>
          <a:srgbClr val="319C6B"/>
        </a:accent2>
        <a:accent3>
          <a:srgbClr val="FFFFFF"/>
        </a:accent3>
        <a:accent4>
          <a:srgbClr val="000000"/>
        </a:accent4>
        <a:accent5>
          <a:srgbClr val="AAC6BF"/>
        </a:accent5>
        <a:accent6>
          <a:srgbClr val="2B8D60"/>
        </a:accent6>
        <a:hlink>
          <a:srgbClr val="5C8385"/>
        </a:hlink>
        <a:folHlink>
          <a:srgbClr val="0097B1"/>
        </a:folHlink>
      </a:clrScheme>
      <a:clrMap bg1="lt1" tx1="dk1" bg2="lt2" tx2="dk2" accent1="accent1" accent2="accent2" accent3="accent3" accent4="accent4" accent5="accent5" accent6="accent6" hlink="hlink" folHlink="folHlink"/>
    </a:extraClrScheme>
    <a:extraClrScheme>
      <a:clrScheme name="Inter Access 2">
        <a:dk1>
          <a:srgbClr val="000000"/>
        </a:dk1>
        <a:lt1>
          <a:srgbClr val="FFFFFF"/>
        </a:lt1>
        <a:dk2>
          <a:srgbClr val="003F45"/>
        </a:dk2>
        <a:lt2>
          <a:srgbClr val="808080"/>
        </a:lt2>
        <a:accent1>
          <a:srgbClr val="50A5C8"/>
        </a:accent1>
        <a:accent2>
          <a:srgbClr val="2F996A"/>
        </a:accent2>
        <a:accent3>
          <a:srgbClr val="FFFFFF"/>
        </a:accent3>
        <a:accent4>
          <a:srgbClr val="000000"/>
        </a:accent4>
        <a:accent5>
          <a:srgbClr val="B3CFE0"/>
        </a:accent5>
        <a:accent6>
          <a:srgbClr val="2A8A5F"/>
        </a:accent6>
        <a:hlink>
          <a:srgbClr val="B1C37D"/>
        </a:hlink>
        <a:folHlink>
          <a:srgbClr val="00968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PT" id="{8DAE7CE3-4392-45DB-ADA6-DC6EF990EA57}" vid="{45B830C1-5DEE-4AC3-B69D-04165E942BB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4e2dcf6-917b-46d2-8012-4db98279564a">
      <Terms xmlns="http://schemas.microsoft.com/office/infopath/2007/PartnerControls"/>
    </lcf76f155ced4ddcb4097134ff3c332f>
    <TaxCatchAll xmlns="ac643252-561a-4446-87ab-caa5d6ff7d6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95DEB4ED5E6746920C3A1942E4791B" ma:contentTypeVersion="15" ma:contentTypeDescription="Create a new document." ma:contentTypeScope="" ma:versionID="63352d41027894b79934189827276e79">
  <xsd:schema xmlns:xsd="http://www.w3.org/2001/XMLSchema" xmlns:xs="http://www.w3.org/2001/XMLSchema" xmlns:p="http://schemas.microsoft.com/office/2006/metadata/properties" xmlns:ns2="e4e2dcf6-917b-46d2-8012-4db98279564a" xmlns:ns3="ac643252-561a-4446-87ab-caa5d6ff7d60" targetNamespace="http://schemas.microsoft.com/office/2006/metadata/properties" ma:root="true" ma:fieldsID="b6b215c349452cadf1bbe0a0a4e4c03c" ns2:_="" ns3:_="">
    <xsd:import namespace="e4e2dcf6-917b-46d2-8012-4db98279564a"/>
    <xsd:import namespace="ac643252-561a-4446-87ab-caa5d6ff7d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e2dcf6-917b-46d2-8012-4db9827956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5477cde-f098-4d32-ba13-c78038edde3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643252-561a-4446-87ab-caa5d6ff7d6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01c0c86-faae-48b0-bf86-430918bb9e17}" ma:internalName="TaxCatchAll" ma:showField="CatchAllData" ma:web="ac643252-561a-4446-87ab-caa5d6ff7d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8F2439-BEDC-497E-8B3A-E8A383382DE7}">
  <ds:schemaRefs>
    <ds:schemaRef ds:uri="http://schemas.microsoft.com/sharepoint/v3/contenttype/forms"/>
  </ds:schemaRefs>
</ds:datastoreItem>
</file>

<file path=customXml/itemProps2.xml><?xml version="1.0" encoding="utf-8"?>
<ds:datastoreItem xmlns:ds="http://schemas.openxmlformats.org/officeDocument/2006/customXml" ds:itemID="{E6E64FE7-4EB4-4D62-8435-8A23D108F928}">
  <ds:schemaRefs>
    <ds:schemaRef ds:uri="http://schemas.microsoft.com/office/2006/documentManagement/types"/>
    <ds:schemaRef ds:uri="http://schemas.microsoft.com/office/2006/metadata/properties"/>
    <ds:schemaRef ds:uri="e4e2dcf6-917b-46d2-8012-4db98279564a"/>
    <ds:schemaRef ds:uri="http://purl.org/dc/dcmitype/"/>
    <ds:schemaRef ds:uri="http://purl.org/dc/elements/1.1/"/>
    <ds:schemaRef ds:uri="http://purl.org/dc/terms/"/>
    <ds:schemaRef ds:uri="ac643252-561a-4446-87ab-caa5d6ff7d60"/>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3008B02-9618-45C8-80B6-0BF1FA72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e2dcf6-917b-46d2-8012-4db98279564a"/>
    <ds:schemaRef ds:uri="ac643252-561a-4446-87ab-caa5d6ff7d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442</Words>
  <Application>Microsoft Office PowerPoint</Application>
  <PresentationFormat>Breedbeeld</PresentationFormat>
  <Paragraphs>46</Paragraphs>
  <Slides>1</Slides>
  <Notes>0</Notes>
  <HiddenSlides>0</HiddenSlides>
  <MMClips>0</MMClips>
  <ScaleCrop>false</ScaleCrop>
  <HeadingPairs>
    <vt:vector size="4" baseType="variant">
      <vt:variant>
        <vt:lpstr>Thema</vt:lpstr>
      </vt:variant>
      <vt:variant>
        <vt:i4>2</vt:i4>
      </vt:variant>
      <vt:variant>
        <vt:lpstr>Diatitels</vt:lpstr>
      </vt:variant>
      <vt:variant>
        <vt:i4>1</vt:i4>
      </vt:variant>
    </vt:vector>
  </HeadingPairs>
  <TitlesOfParts>
    <vt:vector size="3" baseType="lpstr">
      <vt:lpstr>Kantoorthema</vt:lpstr>
      <vt:lpstr>WPT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Brosens, A. (Ann)</dc:creator>
  <cp:lastModifiedBy>Brosens, A. (Ann)</cp:lastModifiedBy>
  <cp:revision>7</cp:revision>
  <dcterms:created xsi:type="dcterms:W3CDTF">2022-06-27T12:30:11Z</dcterms:created>
  <dcterms:modified xsi:type="dcterms:W3CDTF">2023-06-12T10:39:57Z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0x0101004095DEB4ED5E6746920C3A1942E4791B</vt:lpwstr>
  </property>
  <property fmtid="{D5CDD505-2E9C-101B-9397-08002B2CF9AE}" pid="3" name="MediaServiceImageTags">
    <vt:lpwstr/>
  </property>
</Properties>
</file>