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tars &amp; Love Bottom Heavy" charset="1" panose="00000000000000000000"/>
      <p:regular r:id="rId10"/>
    </p:embeddedFont>
    <p:embeddedFont>
      <p:font typeface="Montserrat" charset="1" panose="00000500000000000000"/>
      <p:regular r:id="rId11"/>
    </p:embeddedFont>
    <p:embeddedFont>
      <p:font typeface="Montserrat Bold" charset="1" panose="00000800000000000000"/>
      <p:regular r:id="rId12"/>
    </p:embeddedFont>
    <p:embeddedFont>
      <p:font typeface="Montserrat Italics" charset="1" panose="00000500000000000000"/>
      <p:regular r:id="rId13"/>
    </p:embeddedFont>
    <p:embeddedFont>
      <p:font typeface="Montserrat Bold Italics" charset="1" panose="00000800000000000000"/>
      <p:regular r:id="rId14"/>
    </p:embeddedFont>
    <p:embeddedFont>
      <p:font typeface="Montserrat Thin" charset="1" panose="00000300000000000000"/>
      <p:regular r:id="rId15"/>
    </p:embeddedFont>
    <p:embeddedFont>
      <p:font typeface="Montserrat Thin Italics" charset="1" panose="00000300000000000000"/>
      <p:regular r:id="rId16"/>
    </p:embeddedFont>
    <p:embeddedFont>
      <p:font typeface="Montserrat Extra-Light" charset="1" panose="00000300000000000000"/>
      <p:regular r:id="rId17"/>
    </p:embeddedFont>
    <p:embeddedFont>
      <p:font typeface="Montserrat Extra-Light Italics" charset="1" panose="00000300000000000000"/>
      <p:regular r:id="rId18"/>
    </p:embeddedFont>
    <p:embeddedFont>
      <p:font typeface="Montserrat Light" charset="1" panose="00000400000000000000"/>
      <p:regular r:id="rId19"/>
    </p:embeddedFont>
    <p:embeddedFont>
      <p:font typeface="Montserrat Light Italics" charset="1" panose="00000400000000000000"/>
      <p:regular r:id="rId20"/>
    </p:embeddedFont>
    <p:embeddedFont>
      <p:font typeface="Montserrat Medium" charset="1" panose="00000600000000000000"/>
      <p:regular r:id="rId21"/>
    </p:embeddedFont>
    <p:embeddedFont>
      <p:font typeface="Montserrat Medium Italics" charset="1" panose="00000600000000000000"/>
      <p:regular r:id="rId22"/>
    </p:embeddedFont>
    <p:embeddedFont>
      <p:font typeface="Montserrat Semi-Bold" charset="1" panose="00000700000000000000"/>
      <p:regular r:id="rId23"/>
    </p:embeddedFont>
    <p:embeddedFont>
      <p:font typeface="Montserrat Semi-Bold Italics" charset="1" panose="00000700000000000000"/>
      <p:regular r:id="rId24"/>
    </p:embeddedFont>
    <p:embeddedFont>
      <p:font typeface="Montserrat Ultra-Bold" charset="1" panose="00000900000000000000"/>
      <p:regular r:id="rId25"/>
    </p:embeddedFont>
    <p:embeddedFont>
      <p:font typeface="Montserrat Ultra-Bold Italics" charset="1" panose="00000900000000000000"/>
      <p:regular r:id="rId26"/>
    </p:embeddedFont>
    <p:embeddedFont>
      <p:font typeface="Montserrat Heavy" charset="1" panose="00000A00000000000000"/>
      <p:regular r:id="rId27"/>
    </p:embeddedFont>
    <p:embeddedFont>
      <p:font typeface="Montserrat Heavy Italics" charset="1" panose="00000A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https://www.google.com/maps/place//data=!4m2!3m1!1s0x47c4332071b33e4b:0x164bfd5dfba6f742?sa=X&amp;ved=2ahUKEwiQ0-m7uLiEAxXegf0HHUc0DrsQ4kB6BAgPEAA" TargetMode="External" Type="http://schemas.openxmlformats.org/officeDocument/2006/relationships/hyperlink"/><Relationship Id="rId25" Target="../media/image23.png" Type="http://schemas.openxmlformats.org/officeDocument/2006/relationships/image"/><Relationship Id="rId26" Target="../media/image24.svg" Type="http://schemas.openxmlformats.org/officeDocument/2006/relationships/image"/><Relationship Id="rId27" Target="../media/image25.png" Type="http://schemas.openxmlformats.org/officeDocument/2006/relationships/image"/><Relationship Id="rId28" Target="../media/image26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7747" y="37754"/>
            <a:ext cx="13914433" cy="10249246"/>
          </a:xfrm>
          <a:custGeom>
            <a:avLst/>
            <a:gdLst/>
            <a:ahLst/>
            <a:cxnLst/>
            <a:rect r="r" b="b" t="t" l="l"/>
            <a:pathLst>
              <a:path h="10249246" w="13914433">
                <a:moveTo>
                  <a:pt x="0" y="0"/>
                </a:moveTo>
                <a:lnTo>
                  <a:pt x="13914433" y="0"/>
                </a:lnTo>
                <a:lnTo>
                  <a:pt x="13914433" y="10249246"/>
                </a:lnTo>
                <a:lnTo>
                  <a:pt x="0" y="1024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74" t="-46547" r="-16057" b="-3188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8607243"/>
            <a:ext cx="9165381" cy="1260993"/>
            <a:chOff x="0" y="0"/>
            <a:chExt cx="2413928" cy="3321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13928" cy="332113"/>
            </a:xfrm>
            <a:custGeom>
              <a:avLst/>
              <a:gdLst/>
              <a:ahLst/>
              <a:cxnLst/>
              <a:rect r="r" b="b" t="t" l="l"/>
              <a:pathLst>
                <a:path h="332113" w="2413928">
                  <a:moveTo>
                    <a:pt x="0" y="0"/>
                  </a:moveTo>
                  <a:lnTo>
                    <a:pt x="2413928" y="0"/>
                  </a:lnTo>
                  <a:lnTo>
                    <a:pt x="2413928" y="332113"/>
                  </a:lnTo>
                  <a:lnTo>
                    <a:pt x="0" y="332113"/>
                  </a:lnTo>
                  <a:close/>
                </a:path>
              </a:pathLst>
            </a:custGeom>
            <a:solidFill>
              <a:srgbClr val="4F00FF">
                <a:alpha val="24706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413928" cy="3606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378427" y="37754"/>
            <a:ext cx="9531146" cy="3002311"/>
          </a:xfrm>
          <a:custGeom>
            <a:avLst/>
            <a:gdLst/>
            <a:ahLst/>
            <a:cxnLst/>
            <a:rect r="r" b="b" t="t" l="l"/>
            <a:pathLst>
              <a:path h="3002311" w="9531146">
                <a:moveTo>
                  <a:pt x="0" y="0"/>
                </a:moveTo>
                <a:lnTo>
                  <a:pt x="9531146" y="0"/>
                </a:lnTo>
                <a:lnTo>
                  <a:pt x="9531146" y="3002311"/>
                </a:lnTo>
                <a:lnTo>
                  <a:pt x="0" y="300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9258300"/>
            <a:ext cx="6945420" cy="451895"/>
            <a:chOff x="0" y="0"/>
            <a:chExt cx="9260560" cy="60252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02526" cy="602526"/>
            </a:xfrm>
            <a:custGeom>
              <a:avLst/>
              <a:gdLst/>
              <a:ahLst/>
              <a:cxnLst/>
              <a:rect r="r" b="b" t="t" l="l"/>
              <a:pathLst>
                <a:path h="602526" w="602526">
                  <a:moveTo>
                    <a:pt x="0" y="0"/>
                  </a:moveTo>
                  <a:lnTo>
                    <a:pt x="602526" y="0"/>
                  </a:lnTo>
                  <a:lnTo>
                    <a:pt x="602526" y="602526"/>
                  </a:lnTo>
                  <a:lnTo>
                    <a:pt x="0" y="602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61791" y="70355"/>
              <a:ext cx="2328182" cy="419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6"/>
                </a:lnSpc>
              </a:pPr>
              <a:r>
                <a:rPr lang="en-US" sz="1897">
                  <a:solidFill>
                    <a:srgbClr val="FFFFFF"/>
                  </a:solidFill>
                  <a:latin typeface="Montserrat"/>
                </a:rPr>
                <a:t>Included.hr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0">
              <a:off x="5998873" y="0"/>
              <a:ext cx="602526" cy="602526"/>
            </a:xfrm>
            <a:custGeom>
              <a:avLst/>
              <a:gdLst/>
              <a:ahLst/>
              <a:cxnLst/>
              <a:rect r="r" b="b" t="t" l="l"/>
              <a:pathLst>
                <a:path h="602526" w="602526">
                  <a:moveTo>
                    <a:pt x="0" y="0"/>
                  </a:moveTo>
                  <a:lnTo>
                    <a:pt x="602526" y="0"/>
                  </a:lnTo>
                  <a:lnTo>
                    <a:pt x="602526" y="602526"/>
                  </a:lnTo>
                  <a:lnTo>
                    <a:pt x="0" y="602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6711438" y="72363"/>
              <a:ext cx="2549122" cy="419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56"/>
                </a:lnSpc>
              </a:pPr>
              <a:r>
                <a:rPr lang="en-US" sz="1897">
                  <a:solidFill>
                    <a:srgbClr val="FFFFFF"/>
                  </a:solidFill>
                  <a:latin typeface="Montserrat"/>
                </a:rPr>
                <a:t>Included@hr.nl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3012699" y="0"/>
              <a:ext cx="602526" cy="602526"/>
            </a:xfrm>
            <a:custGeom>
              <a:avLst/>
              <a:gdLst/>
              <a:ahLst/>
              <a:cxnLst/>
              <a:rect r="r" b="b" t="t" l="l"/>
              <a:pathLst>
                <a:path h="602526" w="602526">
                  <a:moveTo>
                    <a:pt x="0" y="0"/>
                  </a:moveTo>
                  <a:lnTo>
                    <a:pt x="602527" y="0"/>
                  </a:lnTo>
                  <a:lnTo>
                    <a:pt x="602527" y="602526"/>
                  </a:lnTo>
                  <a:lnTo>
                    <a:pt x="0" y="602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3454698" y="75109"/>
              <a:ext cx="2328182" cy="419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6"/>
                </a:lnSpc>
              </a:pPr>
              <a:r>
                <a:rPr lang="en-US" sz="1897">
                  <a:solidFill>
                    <a:srgbClr val="FFFFFF"/>
                  </a:solidFill>
                  <a:latin typeface="Montserrat"/>
                </a:rPr>
                <a:t>Included.hr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57717" y="8785447"/>
            <a:ext cx="8607664" cy="455646"/>
            <a:chOff x="0" y="0"/>
            <a:chExt cx="11476885" cy="60752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07528" cy="607528"/>
            </a:xfrm>
            <a:custGeom>
              <a:avLst/>
              <a:gdLst/>
              <a:ahLst/>
              <a:cxnLst/>
              <a:rect r="r" b="b" t="t" l="l"/>
              <a:pathLst>
                <a:path h="607528" w="607528">
                  <a:moveTo>
                    <a:pt x="0" y="0"/>
                  </a:moveTo>
                  <a:lnTo>
                    <a:pt x="607528" y="0"/>
                  </a:lnTo>
                  <a:lnTo>
                    <a:pt x="607528" y="607528"/>
                  </a:lnTo>
                  <a:lnTo>
                    <a:pt x="0" y="607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49318" y="71255"/>
              <a:ext cx="2347511" cy="4177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78"/>
                </a:lnSpc>
              </a:pPr>
              <a:r>
                <a:rPr lang="en-US" sz="1913">
                  <a:solidFill>
                    <a:srgbClr val="FFFFFF"/>
                  </a:solidFill>
                  <a:latin typeface="Montserrat"/>
                </a:rPr>
                <a:t>svqalam</a:t>
              </a:r>
            </a:p>
          </p:txBody>
        </p:sp>
        <p:sp>
          <p:nvSpPr>
            <p:cNvPr name="Freeform 17" id="17"/>
            <p:cNvSpPr/>
            <p:nvPr/>
          </p:nvSpPr>
          <p:spPr>
            <a:xfrm flipH="false" flipV="false" rot="0">
              <a:off x="7934606" y="0"/>
              <a:ext cx="607528" cy="607528"/>
            </a:xfrm>
            <a:custGeom>
              <a:avLst/>
              <a:gdLst/>
              <a:ahLst/>
              <a:cxnLst/>
              <a:rect r="r" b="b" t="t" l="l"/>
              <a:pathLst>
                <a:path h="607528" w="607528">
                  <a:moveTo>
                    <a:pt x="0" y="0"/>
                  </a:moveTo>
                  <a:lnTo>
                    <a:pt x="607529" y="0"/>
                  </a:lnTo>
                  <a:lnTo>
                    <a:pt x="607529" y="607528"/>
                  </a:lnTo>
                  <a:lnTo>
                    <a:pt x="0" y="607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8653088" y="73280"/>
              <a:ext cx="2823798" cy="4177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78"/>
                </a:lnSpc>
              </a:pPr>
              <a:r>
                <a:rPr lang="en-US" sz="1913">
                  <a:solidFill>
                    <a:srgbClr val="FFFFFF"/>
                  </a:solidFill>
                  <a:latin typeface="Montserrat"/>
                </a:rPr>
                <a:t>info@svqalam.nl</a:t>
              </a:r>
            </a:p>
          </p:txBody>
        </p:sp>
        <p:sp>
          <p:nvSpPr>
            <p:cNvPr name="Freeform 19" id="19"/>
            <p:cNvSpPr/>
            <p:nvPr/>
          </p:nvSpPr>
          <p:spPr>
            <a:xfrm flipH="false" flipV="false" rot="0">
              <a:off x="2360209" y="55690"/>
              <a:ext cx="496148" cy="496148"/>
            </a:xfrm>
            <a:custGeom>
              <a:avLst/>
              <a:gdLst/>
              <a:ahLst/>
              <a:cxnLst/>
              <a:rect r="r" b="b" t="t" l="l"/>
              <a:pathLst>
                <a:path h="496148" w="496148">
                  <a:moveTo>
                    <a:pt x="0" y="0"/>
                  </a:moveTo>
                  <a:lnTo>
                    <a:pt x="496148" y="0"/>
                  </a:lnTo>
                  <a:lnTo>
                    <a:pt x="496148" y="496148"/>
                  </a:lnTo>
                  <a:lnTo>
                    <a:pt x="0" y="4961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829134" y="73280"/>
              <a:ext cx="5004491" cy="4177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78"/>
                </a:lnSpc>
              </a:pPr>
              <a:r>
                <a:rPr lang="en-US" sz="1913">
                  <a:solidFill>
                    <a:srgbClr val="FFFFFF"/>
                  </a:solidFill>
                  <a:latin typeface="Montserrat"/>
                </a:rPr>
                <a:t>Studentenvereniging Qalam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060057" y="397538"/>
            <a:ext cx="8167885" cy="2282742"/>
            <a:chOff x="0" y="0"/>
            <a:chExt cx="10890514" cy="3043656"/>
          </a:xfrm>
        </p:grpSpPr>
        <p:sp>
          <p:nvSpPr>
            <p:cNvPr name="Freeform 22" id="22"/>
            <p:cNvSpPr/>
            <p:nvPr/>
          </p:nvSpPr>
          <p:spPr>
            <a:xfrm flipH="true" flipV="false" rot="480704">
              <a:off x="1719954" y="1459340"/>
              <a:ext cx="2790395" cy="955765"/>
            </a:xfrm>
            <a:custGeom>
              <a:avLst/>
              <a:gdLst/>
              <a:ahLst/>
              <a:cxnLst/>
              <a:rect r="r" b="b" t="t" l="l"/>
              <a:pathLst>
                <a:path h="955765" w="2790395">
                  <a:moveTo>
                    <a:pt x="2790395" y="0"/>
                  </a:moveTo>
                  <a:lnTo>
                    <a:pt x="0" y="0"/>
                  </a:lnTo>
                  <a:lnTo>
                    <a:pt x="0" y="955765"/>
                  </a:lnTo>
                  <a:lnTo>
                    <a:pt x="2790395" y="955765"/>
                  </a:lnTo>
                  <a:lnTo>
                    <a:pt x="2790395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385505" y="293869"/>
              <a:ext cx="2742913" cy="2749787"/>
            </a:xfrm>
            <a:custGeom>
              <a:avLst/>
              <a:gdLst/>
              <a:ahLst/>
              <a:cxnLst/>
              <a:rect r="r" b="b" t="t" l="l"/>
              <a:pathLst>
                <a:path h="2749787" w="2742913">
                  <a:moveTo>
                    <a:pt x="0" y="0"/>
                  </a:moveTo>
                  <a:lnTo>
                    <a:pt x="2742912" y="0"/>
                  </a:lnTo>
                  <a:lnTo>
                    <a:pt x="2742912" y="2749787"/>
                  </a:lnTo>
                  <a:lnTo>
                    <a:pt x="0" y="2749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5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7670892" y="280304"/>
              <a:ext cx="3219622" cy="1869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1831"/>
                </a:lnSpc>
                <a:spcBef>
                  <a:spcPct val="0"/>
                </a:spcBef>
              </a:pPr>
              <a:r>
                <a:rPr lang="en-US" sz="8451" strike="noStrike" u="none">
                  <a:solidFill>
                    <a:srgbClr val="FFFFFF"/>
                  </a:solidFill>
                  <a:latin typeface="Stars &amp; Love Bottom Heavy Bold"/>
                </a:rPr>
                <a:t>Iftar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2293535" y="280304"/>
              <a:ext cx="4920156" cy="1869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831"/>
                </a:lnSpc>
              </a:pPr>
              <a:r>
                <a:rPr lang="en-US" sz="8451">
                  <a:solidFill>
                    <a:srgbClr val="FFFFFF"/>
                  </a:solidFill>
                  <a:latin typeface="Stars &amp; Love Bottom Heavy Bold"/>
                </a:rPr>
                <a:t>amadan </a:t>
              </a:r>
            </a:p>
          </p:txBody>
        </p:sp>
        <p:sp>
          <p:nvSpPr>
            <p:cNvPr name="Freeform 26" id="26"/>
            <p:cNvSpPr/>
            <p:nvPr/>
          </p:nvSpPr>
          <p:spPr>
            <a:xfrm flipH="false" flipV="false" rot="0">
              <a:off x="4753613" y="1900624"/>
              <a:ext cx="408401" cy="339994"/>
            </a:xfrm>
            <a:custGeom>
              <a:avLst/>
              <a:gdLst/>
              <a:ahLst/>
              <a:cxnLst/>
              <a:rect r="r" b="b" t="t" l="l"/>
              <a:pathLst>
                <a:path h="339994" w="408401">
                  <a:moveTo>
                    <a:pt x="0" y="0"/>
                  </a:moveTo>
                  <a:lnTo>
                    <a:pt x="408401" y="0"/>
                  </a:lnTo>
                  <a:lnTo>
                    <a:pt x="408401" y="339994"/>
                  </a:lnTo>
                  <a:lnTo>
                    <a:pt x="0" y="339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9713980" y="442229"/>
              <a:ext cx="408401" cy="339994"/>
            </a:xfrm>
            <a:custGeom>
              <a:avLst/>
              <a:gdLst/>
              <a:ahLst/>
              <a:cxnLst/>
              <a:rect r="r" b="b" t="t" l="l"/>
              <a:pathLst>
                <a:path h="339994" w="408401">
                  <a:moveTo>
                    <a:pt x="0" y="0"/>
                  </a:moveTo>
                  <a:lnTo>
                    <a:pt x="408401" y="0"/>
                  </a:lnTo>
                  <a:lnTo>
                    <a:pt x="408401" y="339994"/>
                  </a:lnTo>
                  <a:lnTo>
                    <a:pt x="0" y="339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8048572" y="1900624"/>
              <a:ext cx="408401" cy="339994"/>
            </a:xfrm>
            <a:custGeom>
              <a:avLst/>
              <a:gdLst/>
              <a:ahLst/>
              <a:cxnLst/>
              <a:rect r="r" b="b" t="t" l="l"/>
              <a:pathLst>
                <a:path h="339994" w="408401">
                  <a:moveTo>
                    <a:pt x="0" y="0"/>
                  </a:moveTo>
                  <a:lnTo>
                    <a:pt x="408401" y="0"/>
                  </a:lnTo>
                  <a:lnTo>
                    <a:pt x="408401" y="339994"/>
                  </a:lnTo>
                  <a:lnTo>
                    <a:pt x="0" y="339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6443753" y="293869"/>
              <a:ext cx="569811" cy="474368"/>
            </a:xfrm>
            <a:custGeom>
              <a:avLst/>
              <a:gdLst/>
              <a:ahLst/>
              <a:cxnLst/>
              <a:rect r="r" b="b" t="t" l="l"/>
              <a:pathLst>
                <a:path h="474368" w="569811">
                  <a:moveTo>
                    <a:pt x="0" y="0"/>
                  </a:moveTo>
                  <a:lnTo>
                    <a:pt x="569811" y="0"/>
                  </a:lnTo>
                  <a:lnTo>
                    <a:pt x="569811" y="474368"/>
                  </a:lnTo>
                  <a:lnTo>
                    <a:pt x="0" y="474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6443753" y="1269547"/>
              <a:ext cx="487089" cy="1093245"/>
            </a:xfrm>
            <a:custGeom>
              <a:avLst/>
              <a:gdLst/>
              <a:ahLst/>
              <a:cxnLst/>
              <a:rect r="r" b="b" t="t" l="l"/>
              <a:pathLst>
                <a:path h="1093245" w="487089">
                  <a:moveTo>
                    <a:pt x="0" y="0"/>
                  </a:moveTo>
                  <a:lnTo>
                    <a:pt x="487088" y="0"/>
                  </a:lnTo>
                  <a:lnTo>
                    <a:pt x="487088" y="1093245"/>
                  </a:lnTo>
                  <a:lnTo>
                    <a:pt x="0" y="1093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-43303" r="0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0" y="-266700"/>
              <a:ext cx="2705593" cy="30897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460"/>
                </a:lnSpc>
              </a:pPr>
              <a:r>
                <a:rPr lang="en-US" sz="13900">
                  <a:solidFill>
                    <a:srgbClr val="FFFFFF"/>
                  </a:solidFill>
                  <a:latin typeface="Stars &amp; Love Bottom Heavy Bold"/>
                </a:rPr>
                <a:t>R</a:t>
              </a:r>
            </a:p>
          </p:txBody>
        </p:sp>
        <p:sp>
          <p:nvSpPr>
            <p:cNvPr name="Freeform 32" id="32"/>
            <p:cNvSpPr/>
            <p:nvPr/>
          </p:nvSpPr>
          <p:spPr>
            <a:xfrm flipH="false" flipV="false" rot="0">
              <a:off x="2756961" y="322652"/>
              <a:ext cx="440244" cy="366503"/>
            </a:xfrm>
            <a:custGeom>
              <a:avLst/>
              <a:gdLst/>
              <a:ahLst/>
              <a:cxnLst/>
              <a:rect r="r" b="b" t="t" l="l"/>
              <a:pathLst>
                <a:path h="366503" w="440244">
                  <a:moveTo>
                    <a:pt x="0" y="0"/>
                  </a:moveTo>
                  <a:lnTo>
                    <a:pt x="440244" y="0"/>
                  </a:lnTo>
                  <a:lnTo>
                    <a:pt x="440244" y="366503"/>
                  </a:lnTo>
                  <a:lnTo>
                    <a:pt x="0" y="366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4040837" y="8607243"/>
            <a:ext cx="3573111" cy="1260993"/>
            <a:chOff x="0" y="0"/>
            <a:chExt cx="4764148" cy="1681323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3185054" y="0"/>
              <a:ext cx="1579095" cy="1467514"/>
            </a:xfrm>
            <a:custGeom>
              <a:avLst/>
              <a:gdLst/>
              <a:ahLst/>
              <a:cxnLst/>
              <a:rect r="r" b="b" t="t" l="l"/>
              <a:pathLst>
                <a:path h="1467514" w="1579095">
                  <a:moveTo>
                    <a:pt x="0" y="0"/>
                  </a:moveTo>
                  <a:lnTo>
                    <a:pt x="1579094" y="0"/>
                  </a:lnTo>
                  <a:lnTo>
                    <a:pt x="1579094" y="1467514"/>
                  </a:lnTo>
                  <a:lnTo>
                    <a:pt x="0" y="1467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10749" t="-15453" r="-22677" b="-30032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true" flipV="false" rot="-592144">
              <a:off x="1747800" y="231975"/>
              <a:ext cx="523317" cy="613861"/>
            </a:xfrm>
            <a:custGeom>
              <a:avLst/>
              <a:gdLst/>
              <a:ahLst/>
              <a:cxnLst/>
              <a:rect r="r" b="b" t="t" l="l"/>
              <a:pathLst>
                <a:path h="613861" w="523317">
                  <a:moveTo>
                    <a:pt x="523317" y="0"/>
                  </a:moveTo>
                  <a:lnTo>
                    <a:pt x="0" y="0"/>
                  </a:lnTo>
                  <a:lnTo>
                    <a:pt x="0" y="613862"/>
                  </a:lnTo>
                  <a:lnTo>
                    <a:pt x="523317" y="613862"/>
                  </a:lnTo>
                  <a:lnTo>
                    <a:pt x="523317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270609"/>
              <a:ext cx="2402920" cy="1410714"/>
            </a:xfrm>
            <a:custGeom>
              <a:avLst/>
              <a:gdLst/>
              <a:ahLst/>
              <a:cxnLst/>
              <a:rect r="r" b="b" t="t" l="l"/>
              <a:pathLst>
                <a:path h="1410714" w="2402920">
                  <a:moveTo>
                    <a:pt x="0" y="0"/>
                  </a:moveTo>
                  <a:lnTo>
                    <a:pt x="2402920" y="0"/>
                  </a:lnTo>
                  <a:lnTo>
                    <a:pt x="2402920" y="1410714"/>
                  </a:lnTo>
                  <a:lnTo>
                    <a:pt x="0" y="1410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2573435" y="579076"/>
              <a:ext cx="497838" cy="696277"/>
            </a:xfrm>
            <a:custGeom>
              <a:avLst/>
              <a:gdLst/>
              <a:ahLst/>
              <a:cxnLst/>
              <a:rect r="r" b="b" t="t" l="l"/>
              <a:pathLst>
                <a:path h="696277" w="497838">
                  <a:moveTo>
                    <a:pt x="0" y="0"/>
                  </a:moveTo>
                  <a:lnTo>
                    <a:pt x="497838" y="0"/>
                  </a:lnTo>
                  <a:lnTo>
                    <a:pt x="497838" y="696277"/>
                  </a:lnTo>
                  <a:lnTo>
                    <a:pt x="0" y="696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4270442" y="3801570"/>
            <a:ext cx="2248851" cy="2248851"/>
          </a:xfrm>
          <a:custGeom>
            <a:avLst/>
            <a:gdLst/>
            <a:ahLst/>
            <a:cxnLst/>
            <a:rect r="r" b="b" t="t" l="l"/>
            <a:pathLst>
              <a:path h="2248851" w="2248851">
                <a:moveTo>
                  <a:pt x="0" y="0"/>
                </a:moveTo>
                <a:lnTo>
                  <a:pt x="2248851" y="0"/>
                </a:lnTo>
                <a:lnTo>
                  <a:pt x="2248851" y="2248851"/>
                </a:lnTo>
                <a:lnTo>
                  <a:pt x="0" y="2248851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0" y="3342362"/>
            <a:ext cx="6419194" cy="1907118"/>
            <a:chOff x="0" y="0"/>
            <a:chExt cx="8558925" cy="2542824"/>
          </a:xfrm>
        </p:grpSpPr>
        <p:grpSp>
          <p:nvGrpSpPr>
            <p:cNvPr name="Group 40" id="40"/>
            <p:cNvGrpSpPr/>
            <p:nvPr/>
          </p:nvGrpSpPr>
          <p:grpSpPr>
            <a:xfrm rot="0">
              <a:off x="0" y="164284"/>
              <a:ext cx="8235299" cy="2378541"/>
              <a:chOff x="0" y="0"/>
              <a:chExt cx="1656171" cy="47834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656171" cy="478340"/>
              </a:xfrm>
              <a:custGeom>
                <a:avLst/>
                <a:gdLst/>
                <a:ahLst/>
                <a:cxnLst/>
                <a:rect r="r" b="b" t="t" l="l"/>
                <a:pathLst>
                  <a:path h="478340" w="1656171">
                    <a:moveTo>
                      <a:pt x="0" y="0"/>
                    </a:moveTo>
                    <a:lnTo>
                      <a:pt x="1656171" y="0"/>
                    </a:lnTo>
                    <a:lnTo>
                      <a:pt x="1656171" y="478340"/>
                    </a:lnTo>
                    <a:lnTo>
                      <a:pt x="0" y="478340"/>
                    </a:lnTo>
                    <a:close/>
                  </a:path>
                </a:pathLst>
              </a:custGeom>
              <a:solidFill>
                <a:srgbClr val="DCCCFF">
                  <a:alpha val="75686"/>
                </a:srgbClr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57150"/>
                <a:ext cx="1656171" cy="535490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>
                  <a:lnSpc>
                    <a:spcPts val="3234"/>
                  </a:lnSpc>
                </a:pPr>
              </a:p>
            </p:txBody>
          </p:sp>
        </p:grpSp>
        <p:sp>
          <p:nvSpPr>
            <p:cNvPr name="TextBox 43" id="43"/>
            <p:cNvSpPr txBox="true"/>
            <p:nvPr/>
          </p:nvSpPr>
          <p:spPr>
            <a:xfrm rot="0">
              <a:off x="514005" y="1467664"/>
              <a:ext cx="8044920" cy="5381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43"/>
                </a:lnSpc>
              </a:pPr>
              <a:r>
                <a:rPr lang="en-US" sz="2459" spc="408">
                  <a:solidFill>
                    <a:srgbClr val="000000"/>
                  </a:solidFill>
                  <a:latin typeface="Montserrat Bold"/>
                </a:rPr>
                <a:t>HOGESCHOOL ROTTERDAM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526480" y="1974290"/>
              <a:ext cx="5888615" cy="3634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87"/>
                </a:lnSpc>
              </a:pPr>
              <a:r>
                <a:rPr lang="en-US" sz="1705">
                  <a:solidFill>
                    <a:srgbClr val="000000"/>
                  </a:solidFill>
                  <a:latin typeface="Montserrat"/>
                  <a:hlinkClick r:id="rId24" tooltip="https://www.google.com/maps/place//data=!4m2!3m1!1s0x47c4332071b33e4b:0x164bfd5dfba6f742?sa=X&amp;ved=2ahUKEwiQ0-m7uLiEAxXegf0HHUc0DrsQ4kB6BAgPEAA"/>
                </a:rPr>
                <a:t>Kralingse Zoom 91, 3063 ND Rotterdam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514005" y="922615"/>
              <a:ext cx="6723652" cy="4309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18"/>
                </a:lnSpc>
              </a:pPr>
              <a:r>
                <a:rPr lang="en-US" sz="1941" spc="240">
                  <a:solidFill>
                    <a:srgbClr val="000000"/>
                  </a:solidFill>
                  <a:latin typeface="Montserrat"/>
                </a:rPr>
                <a:t>INLOOP 16:45 | AANVANG 17:15</a:t>
              </a:r>
            </a:p>
          </p:txBody>
        </p:sp>
        <p:sp>
          <p:nvSpPr>
            <p:cNvPr name="Freeform 46" id="46"/>
            <p:cNvSpPr/>
            <p:nvPr/>
          </p:nvSpPr>
          <p:spPr>
            <a:xfrm flipH="false" flipV="false" rot="0">
              <a:off x="6662374" y="0"/>
              <a:ext cx="1329526" cy="1106830"/>
            </a:xfrm>
            <a:custGeom>
              <a:avLst/>
              <a:gdLst/>
              <a:ahLst/>
              <a:cxnLst/>
              <a:rect r="r" b="b" t="t" l="l"/>
              <a:pathLst>
                <a:path h="1106830" w="1329526">
                  <a:moveTo>
                    <a:pt x="0" y="0"/>
                  </a:moveTo>
                  <a:lnTo>
                    <a:pt x="1329526" y="0"/>
                  </a:lnTo>
                  <a:lnTo>
                    <a:pt x="1329526" y="1106830"/>
                  </a:lnTo>
                  <a:lnTo>
                    <a:pt x="0" y="1106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 rot="0">
              <a:off x="349510" y="457368"/>
              <a:ext cx="6084218" cy="5128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41"/>
                </a:lnSpc>
              </a:pPr>
              <a:r>
                <a:rPr lang="en-US" sz="2315" spc="106">
                  <a:solidFill>
                    <a:srgbClr val="000000"/>
                  </a:solidFill>
                  <a:latin typeface="Montserrat Bold"/>
                </a:rPr>
                <a:t> 19 MAART 2024, DINSDAG</a:t>
              </a:r>
            </a:p>
          </p:txBody>
        </p:sp>
      </p:grpSp>
      <p:sp>
        <p:nvSpPr>
          <p:cNvPr name="Freeform 48" id="48"/>
          <p:cNvSpPr/>
          <p:nvPr/>
        </p:nvSpPr>
        <p:spPr>
          <a:xfrm flipH="false" flipV="true" rot="3021506">
            <a:off x="16484570" y="5544693"/>
            <a:ext cx="928432" cy="958381"/>
          </a:xfrm>
          <a:custGeom>
            <a:avLst/>
            <a:gdLst/>
            <a:ahLst/>
            <a:cxnLst/>
            <a:rect r="r" b="b" t="t" l="l"/>
            <a:pathLst>
              <a:path h="958381" w="928432">
                <a:moveTo>
                  <a:pt x="0" y="958381"/>
                </a:moveTo>
                <a:lnTo>
                  <a:pt x="928432" y="958381"/>
                </a:lnTo>
                <a:lnTo>
                  <a:pt x="928432" y="0"/>
                </a:lnTo>
                <a:lnTo>
                  <a:pt x="0" y="0"/>
                </a:lnTo>
                <a:lnTo>
                  <a:pt x="0" y="958381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0" y="-137535"/>
            <a:ext cx="4215317" cy="2955991"/>
          </a:xfrm>
          <a:custGeom>
            <a:avLst/>
            <a:gdLst/>
            <a:ahLst/>
            <a:cxnLst/>
            <a:rect r="r" b="b" t="t" l="l"/>
            <a:pathLst>
              <a:path h="2955991" w="4215317">
                <a:moveTo>
                  <a:pt x="0" y="0"/>
                </a:moveTo>
                <a:lnTo>
                  <a:pt x="4215317" y="0"/>
                </a:lnTo>
                <a:lnTo>
                  <a:pt x="4215317" y="2955991"/>
                </a:lnTo>
                <a:lnTo>
                  <a:pt x="0" y="295599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true" flipV="false" rot="0">
            <a:off x="14232502" y="0"/>
            <a:ext cx="4019189" cy="2818456"/>
          </a:xfrm>
          <a:custGeom>
            <a:avLst/>
            <a:gdLst/>
            <a:ahLst/>
            <a:cxnLst/>
            <a:rect r="r" b="b" t="t" l="l"/>
            <a:pathLst>
              <a:path h="2818456" w="4019189">
                <a:moveTo>
                  <a:pt x="4019189" y="0"/>
                </a:moveTo>
                <a:lnTo>
                  <a:pt x="0" y="0"/>
                </a:lnTo>
                <a:lnTo>
                  <a:pt x="0" y="2818456"/>
                </a:lnTo>
                <a:lnTo>
                  <a:pt x="4019189" y="2818456"/>
                </a:lnTo>
                <a:lnTo>
                  <a:pt x="4019189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14091031" y="6236033"/>
            <a:ext cx="2607672" cy="854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6"/>
              </a:lnSpc>
            </a:pPr>
            <a:r>
              <a:rPr lang="en-US" sz="2476">
                <a:solidFill>
                  <a:srgbClr val="FFFFFF"/>
                </a:solidFill>
                <a:latin typeface="Montserrat"/>
              </a:rPr>
              <a:t>Meld je aan </a:t>
            </a:r>
          </a:p>
          <a:p>
            <a:pPr algn="ctr">
              <a:lnSpc>
                <a:spcPts val="3466"/>
              </a:lnSpc>
            </a:pPr>
            <a:r>
              <a:rPr lang="en-US" sz="2476">
                <a:solidFill>
                  <a:srgbClr val="FFFFFF"/>
                </a:solidFill>
                <a:latin typeface="Montserrat"/>
              </a:rPr>
              <a:t>via de QR-code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DAF7W8e-_HM</dc:identifier>
  <dcterms:modified xsi:type="dcterms:W3CDTF">2011-08-01T06:04:30Z</dcterms:modified>
  <cp:revision>1</cp:revision>
  <dc:title>Powerpoint sheets - docenten</dc:title>
</cp:coreProperties>
</file>